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0" r:id="rId1"/>
  </p:sldMasterIdLst>
  <p:notesMasterIdLst>
    <p:notesMasterId r:id="rId11"/>
  </p:notesMasterIdLst>
  <p:handoutMasterIdLst>
    <p:handoutMasterId r:id="rId12"/>
  </p:handoutMasterIdLst>
  <p:sldIdLst>
    <p:sldId id="256" r:id="rId2"/>
    <p:sldId id="259" r:id="rId3"/>
    <p:sldId id="276" r:id="rId4"/>
    <p:sldId id="277" r:id="rId5"/>
    <p:sldId id="278" r:id="rId6"/>
    <p:sldId id="279" r:id="rId7"/>
    <p:sldId id="280" r:id="rId8"/>
    <p:sldId id="281" r:id="rId9"/>
    <p:sldId id="274"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A0"/>
    <a:srgbClr val="FFD100"/>
    <a:srgbClr val="0C2340"/>
    <a:srgbClr val="00855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991"/>
    <p:restoredTop sz="77211"/>
  </p:normalViewPr>
  <p:slideViewPr>
    <p:cSldViewPr snapToGrid="0" snapToObjects="1">
      <p:cViewPr varScale="1">
        <p:scale>
          <a:sx n="93" d="100"/>
          <a:sy n="93" d="100"/>
        </p:scale>
        <p:origin x="1680" y="192"/>
      </p:cViewPr>
      <p:guideLst/>
    </p:cSldViewPr>
  </p:slideViewPr>
  <p:notesTextViewPr>
    <p:cViewPr>
      <p:scale>
        <a:sx n="1" d="1"/>
        <a:sy n="1" d="1"/>
      </p:scale>
      <p:origin x="0" y="0"/>
    </p:cViewPr>
  </p:notesTextViewPr>
  <p:notesViewPr>
    <p:cSldViewPr snapToGrid="0" snapToObjects="1" showGuides="1">
      <p:cViewPr varScale="1">
        <p:scale>
          <a:sx n="150" d="100"/>
          <a:sy n="150" d="100"/>
        </p:scale>
        <p:origin x="4160" y="1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40B5AEC-DA65-9C5D-519C-20876A4E904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926C6B3B-248E-BF36-642B-F41CDC7D2335}"/>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DEED89D-4402-EE4A-9811-87F9C4C9F77A}" type="datetimeFigureOut">
              <a:rPr lang="en-US" smtClean="0"/>
              <a:t>10/8/25</a:t>
            </a:fld>
            <a:endParaRPr lang="en-US"/>
          </a:p>
        </p:txBody>
      </p:sp>
      <p:sp>
        <p:nvSpPr>
          <p:cNvPr id="4" name="Footer Placeholder 3">
            <a:extLst>
              <a:ext uri="{FF2B5EF4-FFF2-40B4-BE49-F238E27FC236}">
                <a16:creationId xmlns:a16="http://schemas.microsoft.com/office/drawing/2014/main" id="{B07EC81C-4FF4-E4DD-A94F-E246D2D8F96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AB23417D-A910-8748-AB67-F901E88C2FB6}"/>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56340D0-ADD1-A24B-A510-884612EBEE7A}" type="slidenum">
              <a:rPr lang="en-US" smtClean="0"/>
              <a:t>‹#›</a:t>
            </a:fld>
            <a:endParaRPr lang="en-US"/>
          </a:p>
        </p:txBody>
      </p:sp>
    </p:spTree>
    <p:extLst>
      <p:ext uri="{BB962C8B-B14F-4D97-AF65-F5344CB8AC3E}">
        <p14:creationId xmlns:p14="http://schemas.microsoft.com/office/powerpoint/2010/main" val="198470877"/>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A330E24-4AF4-744C-A976-BB2CF4BE0A06}" type="datetimeFigureOut">
              <a:rPr lang="en-US" smtClean="0"/>
              <a:t>10/8/25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0ECC610-5721-6F4D-B2B9-8C66FCE96C21}" type="slidenum">
              <a:rPr lang="en-US" smtClean="0"/>
              <a:t>‹#›</a:t>
            </a:fld>
            <a:endParaRPr lang="en-US"/>
          </a:p>
        </p:txBody>
      </p:sp>
    </p:spTree>
    <p:extLst>
      <p:ext uri="{BB962C8B-B14F-4D97-AF65-F5344CB8AC3E}">
        <p14:creationId xmlns:p14="http://schemas.microsoft.com/office/powerpoint/2010/main" val="5414825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a:t>Following the link to your Escape Room you will read the opening story and then click ‘Start’</a:t>
            </a:r>
          </a:p>
        </p:txBody>
      </p:sp>
      <p:sp>
        <p:nvSpPr>
          <p:cNvPr id="4" name="Slide Number Placeholder 3"/>
          <p:cNvSpPr>
            <a:spLocks noGrp="1"/>
          </p:cNvSpPr>
          <p:nvPr>
            <p:ph type="sldNum" sz="quarter" idx="5"/>
          </p:nvPr>
        </p:nvSpPr>
        <p:spPr/>
        <p:txBody>
          <a:bodyPr/>
          <a:lstStyle/>
          <a:p>
            <a:fld id="{E0ECC610-5721-6F4D-B2B9-8C66FCE96C21}" type="slidenum">
              <a:rPr lang="en-US" smtClean="0"/>
              <a:t>2</a:t>
            </a:fld>
            <a:endParaRPr lang="en-US"/>
          </a:p>
        </p:txBody>
      </p:sp>
    </p:spTree>
    <p:extLst>
      <p:ext uri="{BB962C8B-B14F-4D97-AF65-F5344CB8AC3E}">
        <p14:creationId xmlns:p14="http://schemas.microsoft.com/office/powerpoint/2010/main" val="25882778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i="1" dirty="0">
                <a:effectLst/>
                <a:latin typeface="+mn-lt"/>
                <a:ea typeface="Aptos" panose="020B0004020202020204" pitchFamily="34" charset="0"/>
                <a:cs typeface="Times New Roman" panose="02020603050405020304" pitchFamily="18" charset="0"/>
              </a:rPr>
              <a:t>*This slide contains animations during slide show mode. These animations/mouse clicks are noted by a number in italicized parenthesis. *</a:t>
            </a:r>
            <a:endParaRPr lang="en-US" sz="900" dirty="0">
              <a:effectLst/>
              <a:latin typeface="+mn-lt"/>
              <a:ea typeface="Aptos" panose="020B0004020202020204" pitchFamily="34" charset="0"/>
              <a:cs typeface="Times New Roman" panose="02020603050405020304" pitchFamily="18" charset="0"/>
            </a:endParaRPr>
          </a:p>
          <a:p>
            <a:pPr marL="0" marR="0" lvl="0" indent="0">
              <a:lnSpc>
                <a:spcPct val="107000"/>
              </a:lnSpc>
              <a:spcBef>
                <a:spcPts val="0"/>
              </a:spcBef>
              <a:spcAft>
                <a:spcPts val="0"/>
              </a:spcAft>
              <a:buFont typeface="Symbol" panose="05050102010706020507" pitchFamily="18" charset="2"/>
              <a:buNone/>
            </a:pPr>
            <a:endParaRPr lang="en-US" sz="1600" i="1" dirty="0">
              <a:effectLst/>
              <a:latin typeface="Calibri" panose="020F0502020204030204" pitchFamily="34" charset="0"/>
              <a:ea typeface="Calibri" panose="020F0502020204030204" pitchFamily="34" charset="0"/>
              <a:cs typeface="Arial" panose="020B0604020202020204" pitchFamily="34" charset="0"/>
            </a:endParaRPr>
          </a:p>
          <a:p>
            <a:pPr marL="0" marR="0" lvl="0" indent="0">
              <a:lnSpc>
                <a:spcPct val="107000"/>
              </a:lnSpc>
              <a:spcBef>
                <a:spcPts val="0"/>
              </a:spcBef>
              <a:spcAft>
                <a:spcPts val="0"/>
              </a:spcAft>
              <a:buFont typeface="Symbol" panose="05050102010706020507" pitchFamily="18" charset="2"/>
              <a:buNone/>
            </a:pPr>
            <a:r>
              <a:rPr lang="en-US" sz="1600" i="1" dirty="0">
                <a:effectLst/>
                <a:latin typeface="Calibri" panose="020F0502020204030204" pitchFamily="34" charset="0"/>
                <a:ea typeface="Calibri" panose="020F0502020204030204" pitchFamily="34" charset="0"/>
                <a:cs typeface="Arial" panose="020B0604020202020204" pitchFamily="34" charset="0"/>
              </a:rPr>
              <a:t>(1) </a:t>
            </a:r>
            <a:r>
              <a:rPr lang="en-US" sz="1200" b="1" dirty="0">
                <a:effectLst/>
                <a:latin typeface="Calibri" panose="020F0502020204030204" pitchFamily="34" charset="0"/>
                <a:ea typeface="Calibri" panose="020F0502020204030204" pitchFamily="34" charset="0"/>
                <a:cs typeface="Arial" panose="020B0604020202020204" pitchFamily="34" charset="0"/>
              </a:rPr>
              <a:t>The lock at the bottom of the page will indicate the type of combination needed to unlock it. There is a mix of number locks, alphabet locks, color locks, directional locks, and shape locks.</a:t>
            </a:r>
          </a:p>
        </p:txBody>
      </p:sp>
      <p:sp>
        <p:nvSpPr>
          <p:cNvPr id="4" name="Slide Number Placeholder 3"/>
          <p:cNvSpPr>
            <a:spLocks noGrp="1"/>
          </p:cNvSpPr>
          <p:nvPr>
            <p:ph type="sldNum" sz="quarter" idx="5"/>
          </p:nvPr>
        </p:nvSpPr>
        <p:spPr/>
        <p:txBody>
          <a:bodyPr/>
          <a:lstStyle/>
          <a:p>
            <a:fld id="{E0ECC610-5721-6F4D-B2B9-8C66FCE96C21}" type="slidenum">
              <a:rPr lang="en-US" smtClean="0"/>
              <a:t>3</a:t>
            </a:fld>
            <a:endParaRPr lang="en-US"/>
          </a:p>
        </p:txBody>
      </p:sp>
    </p:spTree>
    <p:extLst>
      <p:ext uri="{BB962C8B-B14F-4D97-AF65-F5344CB8AC3E}">
        <p14:creationId xmlns:p14="http://schemas.microsoft.com/office/powerpoint/2010/main" val="25798389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i="1" dirty="0">
                <a:effectLst/>
                <a:latin typeface="+mn-lt"/>
                <a:ea typeface="Aptos" panose="020B0004020202020204" pitchFamily="34" charset="0"/>
                <a:cs typeface="Times New Roman" panose="02020603050405020304" pitchFamily="18" charset="0"/>
              </a:rPr>
              <a:t>*This slide contains animations during slide show mode. These animations/mouse clicks are noted by a number in italicized parenthesis. *</a:t>
            </a:r>
            <a:endParaRPr lang="en-US" sz="900" dirty="0">
              <a:effectLst/>
              <a:latin typeface="+mn-lt"/>
              <a:ea typeface="Aptos" panose="020B0004020202020204" pitchFamily="34" charset="0"/>
              <a:cs typeface="Times New Roman" panose="02020603050405020304" pitchFamily="18" charset="0"/>
            </a:endParaRPr>
          </a:p>
          <a:p>
            <a:pPr marL="0" marR="0" lvl="0" indent="0">
              <a:lnSpc>
                <a:spcPct val="107000"/>
              </a:lnSpc>
              <a:spcBef>
                <a:spcPts val="0"/>
              </a:spcBef>
              <a:spcAft>
                <a:spcPts val="0"/>
              </a:spcAft>
              <a:buFont typeface="Symbol" panose="05050102010706020507" pitchFamily="18" charset="2"/>
              <a:buNone/>
            </a:pP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lvl="0" indent="0">
              <a:lnSpc>
                <a:spcPct val="107000"/>
              </a:lnSpc>
              <a:spcBef>
                <a:spcPts val="0"/>
              </a:spcBef>
              <a:spcAft>
                <a:spcPts val="0"/>
              </a:spcAft>
              <a:buFont typeface="Symbol" panose="05050102010706020507" pitchFamily="18" charset="2"/>
              <a:buNone/>
            </a:pPr>
            <a:r>
              <a:rPr lang="en-US" sz="1200" b="1" dirty="0">
                <a:effectLst/>
                <a:latin typeface="Calibri" panose="020F0502020204030204" pitchFamily="34" charset="0"/>
                <a:ea typeface="Calibri" panose="020F0502020204030204" pitchFamily="34" charset="0"/>
                <a:cs typeface="Arial" panose="020B0604020202020204" pitchFamily="34" charset="0"/>
              </a:rPr>
              <a:t>Both a story clue and picture/video clue will be given for each lock.</a:t>
            </a:r>
          </a:p>
          <a:p>
            <a:pPr marL="342900" marR="0" lvl="0" indent="-342900">
              <a:lnSpc>
                <a:spcPct val="107000"/>
              </a:lnSpc>
              <a:spcBef>
                <a:spcPts val="0"/>
              </a:spcBef>
              <a:spcAft>
                <a:spcPts val="0"/>
              </a:spcAft>
              <a:buFont typeface="Symbol" panose="05050102010706020507" pitchFamily="18" charset="2"/>
              <a:buChar char=""/>
            </a:pPr>
            <a:endParaRPr lang="en-US" sz="1200" b="1" dirty="0">
              <a:effectLst/>
              <a:latin typeface="Calibri" panose="020F0502020204030204" pitchFamily="34" charset="0"/>
              <a:ea typeface="Calibri" panose="020F0502020204030204" pitchFamily="34" charset="0"/>
              <a:cs typeface="Arial" panose="020B0604020202020204" pitchFamily="34" charset="0"/>
            </a:endParaRPr>
          </a:p>
          <a:p>
            <a:pPr marL="0" marR="0" lvl="0" indent="0">
              <a:lnSpc>
                <a:spcPct val="107000"/>
              </a:lnSpc>
              <a:spcBef>
                <a:spcPts val="0"/>
              </a:spcBef>
              <a:spcAft>
                <a:spcPts val="0"/>
              </a:spcAft>
              <a:buFont typeface="Symbol" panose="05050102010706020507" pitchFamily="18" charset="2"/>
              <a:buNone/>
            </a:pPr>
            <a:r>
              <a:rPr lang="en-US" sz="1200" b="0" i="1" dirty="0">
                <a:effectLst/>
                <a:latin typeface="Calibri" panose="020F0502020204030204" pitchFamily="34" charset="0"/>
                <a:ea typeface="Calibri" panose="020F0502020204030204" pitchFamily="34" charset="0"/>
                <a:cs typeface="Arial" panose="020B0604020202020204" pitchFamily="34" charset="0"/>
              </a:rPr>
              <a:t>(1) </a:t>
            </a:r>
            <a:r>
              <a:rPr lang="en-US" sz="1200" b="1" dirty="0">
                <a:effectLst/>
                <a:latin typeface="Calibri" panose="020F0502020204030204" pitchFamily="34" charset="0"/>
                <a:ea typeface="Calibri" panose="020F0502020204030204" pitchFamily="34" charset="0"/>
                <a:cs typeface="Arial" panose="020B0604020202020204" pitchFamily="34" charset="0"/>
              </a:rPr>
              <a:t>Read the story clue closely. Make note of any bolded items as they highlight what the question may be or give insight to the combination. </a:t>
            </a:r>
          </a:p>
          <a:p>
            <a:pPr marL="0" marR="0" lvl="0" indent="0">
              <a:lnSpc>
                <a:spcPct val="107000"/>
              </a:lnSpc>
              <a:spcBef>
                <a:spcPts val="0"/>
              </a:spcBef>
              <a:spcAft>
                <a:spcPts val="0"/>
              </a:spcAft>
              <a:buFont typeface="Symbol" panose="05050102010706020507" pitchFamily="18" charset="2"/>
              <a:buNone/>
            </a:pPr>
            <a:endParaRPr lang="en-US" sz="1200" b="1" dirty="0">
              <a:effectLst/>
              <a:latin typeface="Calibri" panose="020F0502020204030204" pitchFamily="34" charset="0"/>
              <a:ea typeface="Calibri" panose="020F0502020204030204" pitchFamily="34" charset="0"/>
              <a:cs typeface="Arial" panose="020B0604020202020204" pitchFamily="34" charset="0"/>
            </a:endParaRPr>
          </a:p>
          <a:p>
            <a:pPr marL="0" marR="0" lvl="0" indent="0">
              <a:lnSpc>
                <a:spcPct val="107000"/>
              </a:lnSpc>
              <a:spcBef>
                <a:spcPts val="0"/>
              </a:spcBef>
              <a:spcAft>
                <a:spcPts val="0"/>
              </a:spcAft>
              <a:buFont typeface="Symbol" panose="05050102010706020507" pitchFamily="18" charset="2"/>
              <a:buNone/>
            </a:pPr>
            <a:r>
              <a:rPr lang="en-US" sz="1200" b="0" i="1" dirty="0">
                <a:effectLst/>
                <a:latin typeface="Calibri" panose="020F0502020204030204" pitchFamily="34" charset="0"/>
                <a:ea typeface="Calibri" panose="020F0502020204030204" pitchFamily="34" charset="0"/>
                <a:cs typeface="Arial" panose="020B0604020202020204" pitchFamily="34" charset="0"/>
              </a:rPr>
              <a:t>(2) </a:t>
            </a:r>
            <a:r>
              <a:rPr lang="en-US" sz="1200" b="1" dirty="0">
                <a:effectLst/>
                <a:latin typeface="Calibri" panose="020F0502020204030204" pitchFamily="34" charset="0"/>
                <a:ea typeface="Calibri" panose="020F0502020204030204" pitchFamily="34" charset="0"/>
                <a:cs typeface="Arial" panose="020B0604020202020204" pitchFamily="34" charset="0"/>
              </a:rPr>
              <a:t>Look at the picture clue closely as well to help identify what the combination may be.</a:t>
            </a:r>
          </a:p>
        </p:txBody>
      </p:sp>
      <p:sp>
        <p:nvSpPr>
          <p:cNvPr id="4" name="Slide Number Placeholder 3"/>
          <p:cNvSpPr>
            <a:spLocks noGrp="1"/>
          </p:cNvSpPr>
          <p:nvPr>
            <p:ph type="sldNum" sz="quarter" idx="5"/>
          </p:nvPr>
        </p:nvSpPr>
        <p:spPr/>
        <p:txBody>
          <a:bodyPr/>
          <a:lstStyle/>
          <a:p>
            <a:fld id="{E0ECC610-5721-6F4D-B2B9-8C66FCE96C21}" type="slidenum">
              <a:rPr lang="en-US" smtClean="0"/>
              <a:t>4</a:t>
            </a:fld>
            <a:endParaRPr lang="en-US"/>
          </a:p>
        </p:txBody>
      </p:sp>
    </p:spTree>
    <p:extLst>
      <p:ext uri="{BB962C8B-B14F-4D97-AF65-F5344CB8AC3E}">
        <p14:creationId xmlns:p14="http://schemas.microsoft.com/office/powerpoint/2010/main" val="25852868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a:t>Take a look at the lock. Based on what we see, what kind of lock do we have?</a:t>
            </a:r>
          </a:p>
          <a:p>
            <a:endParaRPr lang="en-US" sz="1200" b="1" dirty="0"/>
          </a:p>
          <a:p>
            <a:r>
              <a:rPr lang="en-US" sz="1200" b="1" i="1" dirty="0"/>
              <a:t>“number”</a:t>
            </a:r>
          </a:p>
          <a:p>
            <a:endParaRPr lang="en-US" sz="1200" b="1" i="1" dirty="0"/>
          </a:p>
          <a:p>
            <a:r>
              <a:rPr lang="en-US" sz="1200" b="1" i="0" dirty="0"/>
              <a:t>So, we will be looking for clues that lead us to a number of some sort.</a:t>
            </a:r>
          </a:p>
        </p:txBody>
      </p:sp>
      <p:sp>
        <p:nvSpPr>
          <p:cNvPr id="4" name="Slide Number Placeholder 3"/>
          <p:cNvSpPr>
            <a:spLocks noGrp="1"/>
          </p:cNvSpPr>
          <p:nvPr>
            <p:ph type="sldNum" sz="quarter" idx="5"/>
          </p:nvPr>
        </p:nvSpPr>
        <p:spPr/>
        <p:txBody>
          <a:bodyPr/>
          <a:lstStyle/>
          <a:p>
            <a:fld id="{E0ECC610-5721-6F4D-B2B9-8C66FCE96C21}" type="slidenum">
              <a:rPr lang="en-US" smtClean="0"/>
              <a:t>5</a:t>
            </a:fld>
            <a:endParaRPr lang="en-US"/>
          </a:p>
        </p:txBody>
      </p:sp>
    </p:spTree>
    <p:extLst>
      <p:ext uri="{BB962C8B-B14F-4D97-AF65-F5344CB8AC3E}">
        <p14:creationId xmlns:p14="http://schemas.microsoft.com/office/powerpoint/2010/main" val="14951651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a:t>Let’s read the story. Is there any thing bolded that might provide a clue?</a:t>
            </a:r>
          </a:p>
          <a:p>
            <a:endParaRPr lang="en-US" sz="1200" b="1" dirty="0"/>
          </a:p>
          <a:p>
            <a:r>
              <a:rPr lang="en-US" sz="1200" b="1" i="1" dirty="0"/>
              <a:t>“In this year”</a:t>
            </a:r>
          </a:p>
        </p:txBody>
      </p:sp>
      <p:sp>
        <p:nvSpPr>
          <p:cNvPr id="4" name="Slide Number Placeholder 3"/>
          <p:cNvSpPr>
            <a:spLocks noGrp="1"/>
          </p:cNvSpPr>
          <p:nvPr>
            <p:ph type="sldNum" sz="quarter" idx="5"/>
          </p:nvPr>
        </p:nvSpPr>
        <p:spPr/>
        <p:txBody>
          <a:bodyPr/>
          <a:lstStyle/>
          <a:p>
            <a:fld id="{E0ECC610-5721-6F4D-B2B9-8C66FCE96C21}" type="slidenum">
              <a:rPr lang="en-US" smtClean="0"/>
              <a:t>6</a:t>
            </a:fld>
            <a:endParaRPr lang="en-US"/>
          </a:p>
        </p:txBody>
      </p:sp>
    </p:spTree>
    <p:extLst>
      <p:ext uri="{BB962C8B-B14F-4D97-AF65-F5344CB8AC3E}">
        <p14:creationId xmlns:p14="http://schemas.microsoft.com/office/powerpoint/2010/main" val="29986655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i="1" dirty="0">
                <a:effectLst/>
                <a:latin typeface="+mn-lt"/>
                <a:ea typeface="Aptos" panose="020B0004020202020204" pitchFamily="34" charset="0"/>
                <a:cs typeface="Times New Roman" panose="02020603050405020304" pitchFamily="18" charset="0"/>
              </a:rPr>
              <a:t>*This slide contains animations during slide show mode. These animations/mouse clicks are noted by a number in italicized parenthesis. *</a:t>
            </a:r>
            <a:endParaRPr lang="en-US" sz="900" dirty="0">
              <a:effectLst/>
              <a:latin typeface="+mn-lt"/>
              <a:ea typeface="Aptos" panose="020B0004020202020204" pitchFamily="34" charset="0"/>
              <a:cs typeface="Times New Roman" panose="02020603050405020304" pitchFamily="18" charset="0"/>
            </a:endParaRPr>
          </a:p>
          <a:p>
            <a:endParaRPr lang="en-US" dirty="0"/>
          </a:p>
          <a:p>
            <a:r>
              <a:rPr lang="en-US" sz="1200" b="1" dirty="0"/>
              <a:t>Based on the bolded words in the story, we know we are looking for a year. This is a picture of the Great Sioux Reservation. Any ideas what year this might be referring to? Look closely at the map.</a:t>
            </a:r>
          </a:p>
          <a:p>
            <a:endParaRPr lang="en-US" sz="1200" b="1" dirty="0"/>
          </a:p>
          <a:p>
            <a:r>
              <a:rPr lang="en-US" sz="1200" b="0" i="1" dirty="0"/>
              <a:t>(1) </a:t>
            </a:r>
            <a:r>
              <a:rPr lang="en-US" sz="1200" b="1" i="1" dirty="0"/>
              <a:t>“1868”</a:t>
            </a:r>
          </a:p>
        </p:txBody>
      </p:sp>
      <p:sp>
        <p:nvSpPr>
          <p:cNvPr id="4" name="Slide Number Placeholder 3"/>
          <p:cNvSpPr>
            <a:spLocks noGrp="1"/>
          </p:cNvSpPr>
          <p:nvPr>
            <p:ph type="sldNum" sz="quarter" idx="5"/>
          </p:nvPr>
        </p:nvSpPr>
        <p:spPr/>
        <p:txBody>
          <a:bodyPr/>
          <a:lstStyle/>
          <a:p>
            <a:fld id="{E0ECC610-5721-6F4D-B2B9-8C66FCE96C21}" type="slidenum">
              <a:rPr lang="en-US" smtClean="0"/>
              <a:t>7</a:t>
            </a:fld>
            <a:endParaRPr lang="en-US"/>
          </a:p>
        </p:txBody>
      </p:sp>
    </p:spTree>
    <p:extLst>
      <p:ext uri="{BB962C8B-B14F-4D97-AF65-F5344CB8AC3E}">
        <p14:creationId xmlns:p14="http://schemas.microsoft.com/office/powerpoint/2010/main" val="13949610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a:t>We can enter 1868 into the lock and hit submit. If it </a:t>
            </a:r>
            <a:r>
              <a:rPr lang="en-US" sz="1200" b="1"/>
              <a:t>is correct, </a:t>
            </a:r>
            <a:r>
              <a:rPr lang="en-US" sz="1200" b="1" dirty="0"/>
              <a:t>it will take us to the next lock. </a:t>
            </a:r>
            <a:endParaRPr lang="en-US" sz="1200" b="1" i="1" dirty="0"/>
          </a:p>
        </p:txBody>
      </p:sp>
      <p:sp>
        <p:nvSpPr>
          <p:cNvPr id="4" name="Slide Number Placeholder 3"/>
          <p:cNvSpPr>
            <a:spLocks noGrp="1"/>
          </p:cNvSpPr>
          <p:nvPr>
            <p:ph type="sldNum" sz="quarter" idx="5"/>
          </p:nvPr>
        </p:nvSpPr>
        <p:spPr/>
        <p:txBody>
          <a:bodyPr/>
          <a:lstStyle/>
          <a:p>
            <a:fld id="{E0ECC610-5721-6F4D-B2B9-8C66FCE96C21}" type="slidenum">
              <a:rPr lang="en-US" smtClean="0"/>
              <a:t>8</a:t>
            </a:fld>
            <a:endParaRPr lang="en-US"/>
          </a:p>
        </p:txBody>
      </p:sp>
    </p:spTree>
    <p:extLst>
      <p:ext uri="{BB962C8B-B14F-4D97-AF65-F5344CB8AC3E}">
        <p14:creationId xmlns:p14="http://schemas.microsoft.com/office/powerpoint/2010/main" val="226939825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extension.sdstate.edu/" TargetMode="Externa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extension.sdstate.edu/" TargetMode="External"/><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hyperlink" Target="https://www.usda.gov/sites/default/files/documents/ad-3027.pdf" TargetMode="External"/><Relationship Id="rId2" Type="http://schemas.openxmlformats.org/officeDocument/2006/relationships/image" Target="../media/image13.png"/><Relationship Id="rId1" Type="http://schemas.openxmlformats.org/officeDocument/2006/relationships/slideMaster" Target="../slideMasters/slideMaster1.xml"/><Relationship Id="rId5" Type="http://schemas.openxmlformats.org/officeDocument/2006/relationships/hyperlink" Target="https://extension.sdstate.edu/" TargetMode="External"/><Relationship Id="rId4" Type="http://schemas.openxmlformats.org/officeDocument/2006/relationships/hyperlink" Target="mailto:program.intake@usda.gov" TargetMode="External"/></Relationships>
</file>

<file path=ppt/slideLayouts/_rels/slideLayout26.xml.rels><?xml version="1.0" encoding="UTF-8" standalone="yes"?>
<Relationships xmlns="http://schemas.openxmlformats.org/package/2006/relationships"><Relationship Id="rId3" Type="http://schemas.openxmlformats.org/officeDocument/2006/relationships/hyperlink" Target="https://www.usda.gov/sites/default/files/documents/ad-3027.pdf" TargetMode="External"/><Relationship Id="rId2" Type="http://schemas.openxmlformats.org/officeDocument/2006/relationships/image" Target="../media/image14.png"/><Relationship Id="rId1" Type="http://schemas.openxmlformats.org/officeDocument/2006/relationships/slideMaster" Target="../slideMasters/slideMaster1.xml"/><Relationship Id="rId5" Type="http://schemas.openxmlformats.org/officeDocument/2006/relationships/hyperlink" Target="https://extension.sdstate.edu/" TargetMode="External"/><Relationship Id="rId4" Type="http://schemas.openxmlformats.org/officeDocument/2006/relationships/hyperlink" Target="mailto:program.intake@usda.gov" TargetMode="Externa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extension.sdstate.edu/" TargetMode="Externa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Blu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9EDB28-BE97-A7D3-57AD-42CE921597EA}"/>
              </a:ext>
            </a:extLst>
          </p:cNvPr>
          <p:cNvSpPr>
            <a:spLocks noGrp="1"/>
          </p:cNvSpPr>
          <p:nvPr>
            <p:ph type="ctrTitle"/>
          </p:nvPr>
        </p:nvSpPr>
        <p:spPr>
          <a:xfrm>
            <a:off x="474111" y="1426938"/>
            <a:ext cx="6736977" cy="2101289"/>
          </a:xfrm>
        </p:spPr>
        <p:txBody>
          <a:bodyPr anchor="ctr">
            <a:noAutofit/>
          </a:bodyPr>
          <a:lstStyle>
            <a:lvl1pPr algn="l">
              <a:defRPr sz="6600" b="1" i="0">
                <a:solidFill>
                  <a:srgbClr val="0033A0"/>
                </a:solidFill>
                <a:latin typeface="Palatino" pitchFamily="2" charset="77"/>
                <a:ea typeface="Palatino" pitchFamily="2" charset="77"/>
                <a:cs typeface="Noto Serif SemBd" panose="02020702060505020204" pitchFamily="18" charset="0"/>
              </a:defRPr>
            </a:lvl1p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947C680B-A36E-F491-D854-CEBA4598F432}"/>
              </a:ext>
            </a:extLst>
          </p:cNvPr>
          <p:cNvSpPr>
            <a:spLocks noGrp="1"/>
          </p:cNvSpPr>
          <p:nvPr>
            <p:ph type="dt" sz="half" idx="10"/>
          </p:nvPr>
        </p:nvSpPr>
        <p:spPr/>
        <p:txBody>
          <a:bodyPr/>
          <a:lstStyle/>
          <a:p>
            <a:fld id="{40DBFB06-D1AB-A149-9120-0AF75E3AE9D9}" type="datetimeFigureOut">
              <a:rPr lang="en-US" smtClean="0"/>
              <a:t>10/8/25</a:t>
            </a:fld>
            <a:endParaRPr lang="en-US"/>
          </a:p>
        </p:txBody>
      </p:sp>
      <p:sp>
        <p:nvSpPr>
          <p:cNvPr id="8" name="Rectangle 7">
            <a:extLst>
              <a:ext uri="{FF2B5EF4-FFF2-40B4-BE49-F238E27FC236}">
                <a16:creationId xmlns:a16="http://schemas.microsoft.com/office/drawing/2014/main" id="{37D86063-A8E4-2C0D-5525-7851B244DB2E}"/>
              </a:ext>
            </a:extLst>
          </p:cNvPr>
          <p:cNvSpPr/>
          <p:nvPr/>
        </p:nvSpPr>
        <p:spPr>
          <a:xfrm>
            <a:off x="0" y="3747431"/>
            <a:ext cx="7534654" cy="3108501"/>
          </a:xfrm>
          <a:prstGeom prst="rect">
            <a:avLst/>
          </a:prstGeom>
          <a:solidFill>
            <a:srgbClr val="0033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33A0"/>
              </a:solidFill>
            </a:endParaRPr>
          </a:p>
        </p:txBody>
      </p:sp>
      <p:sp>
        <p:nvSpPr>
          <p:cNvPr id="11" name="TextBox 10">
            <a:extLst>
              <a:ext uri="{FF2B5EF4-FFF2-40B4-BE49-F238E27FC236}">
                <a16:creationId xmlns:a16="http://schemas.microsoft.com/office/drawing/2014/main" id="{B046EBC3-7E83-C007-0BC1-7F3F534FE58C}"/>
              </a:ext>
            </a:extLst>
          </p:cNvPr>
          <p:cNvSpPr txBox="1"/>
          <p:nvPr/>
        </p:nvSpPr>
        <p:spPr>
          <a:xfrm>
            <a:off x="268941" y="6244397"/>
            <a:ext cx="7265713" cy="461665"/>
          </a:xfrm>
          <a:prstGeom prst="rect">
            <a:avLst/>
          </a:prstGeom>
          <a:noFill/>
        </p:spPr>
        <p:txBody>
          <a:bodyPr wrap="square" rtlCol="0">
            <a:spAutoFit/>
          </a:bodyPr>
          <a:lstStyle/>
          <a:p>
            <a:r>
              <a:rPr lang="en-US" sz="800" b="0" i="0" dirty="0">
                <a:solidFill>
                  <a:schemeClr val="bg1"/>
                </a:solidFill>
                <a:effectLst/>
                <a:latin typeface="Arial" panose="020B0604020202020204" pitchFamily="34" charset="0"/>
                <a:ea typeface="Noto Sans" panose="020B0502040504020204" pitchFamily="34" charset="0"/>
                <a:cs typeface="Arial" panose="020B0604020202020204" pitchFamily="34" charset="0"/>
              </a:rPr>
              <a:t>SDSU Extension is an equal opportunity provider and employer in accordance with the nondiscrimination policies of South Dakota State University, the South Dakota Board of Regents and the United States Department of Agriculture. Learn more at </a:t>
            </a:r>
            <a:r>
              <a:rPr lang="en-US" sz="800" b="0" i="0" dirty="0">
                <a:solidFill>
                  <a:schemeClr val="bg1"/>
                </a:solidFill>
                <a:effectLst/>
                <a:latin typeface="Arial" panose="020B0604020202020204" pitchFamily="34" charset="0"/>
                <a:ea typeface="Noto Sans" panose="020B0502040504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extension.sdstate.edu</a:t>
            </a:r>
            <a:r>
              <a:rPr lang="en-US" sz="800" b="0" i="0" dirty="0">
                <a:solidFill>
                  <a:schemeClr val="bg1"/>
                </a:solidFill>
                <a:effectLst/>
                <a:latin typeface="Arial" panose="020B0604020202020204" pitchFamily="34" charset="0"/>
                <a:ea typeface="Noto Sans" panose="020B0502040504020204" pitchFamily="34" charset="0"/>
                <a:cs typeface="Arial" panose="020B0604020202020204" pitchFamily="34" charset="0"/>
              </a:rPr>
              <a:t> </a:t>
            </a:r>
          </a:p>
          <a:p>
            <a:r>
              <a:rPr lang="en-US" sz="800" b="0" i="0" dirty="0">
                <a:solidFill>
                  <a:schemeClr val="bg1"/>
                </a:solidFill>
                <a:effectLst/>
                <a:latin typeface="Arial" panose="020B0604020202020204" pitchFamily="34" charset="0"/>
                <a:ea typeface="Noto Sans" panose="020B0502040504020204" pitchFamily="34" charset="0"/>
                <a:cs typeface="Arial" panose="020B0604020202020204" pitchFamily="34" charset="0"/>
              </a:rPr>
              <a:t>© 2025, South Dakota Board of Regents</a:t>
            </a:r>
          </a:p>
        </p:txBody>
      </p:sp>
      <p:pic>
        <p:nvPicPr>
          <p:cNvPr id="12" name="Picture 11" descr="Text&#10;&#10;Description automatically generated">
            <a:extLst>
              <a:ext uri="{FF2B5EF4-FFF2-40B4-BE49-F238E27FC236}">
                <a16:creationId xmlns:a16="http://schemas.microsoft.com/office/drawing/2014/main" id="{2CD84AAD-7893-7669-F67A-10536766F1A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98839" y="309534"/>
            <a:ext cx="4899671" cy="669354"/>
          </a:xfrm>
          <a:prstGeom prst="rect">
            <a:avLst/>
          </a:prstGeom>
        </p:spPr>
      </p:pic>
      <p:sp>
        <p:nvSpPr>
          <p:cNvPr id="10" name="Picture Placeholder 9">
            <a:extLst>
              <a:ext uri="{FF2B5EF4-FFF2-40B4-BE49-F238E27FC236}">
                <a16:creationId xmlns:a16="http://schemas.microsoft.com/office/drawing/2014/main" id="{1241CD7A-461C-E4BC-A48B-C644AD5016DE}"/>
              </a:ext>
            </a:extLst>
          </p:cNvPr>
          <p:cNvSpPr>
            <a:spLocks noGrp="1"/>
          </p:cNvSpPr>
          <p:nvPr>
            <p:ph type="pic" sz="quarter" idx="13"/>
          </p:nvPr>
        </p:nvSpPr>
        <p:spPr>
          <a:xfrm>
            <a:off x="7534654" y="0"/>
            <a:ext cx="4657346" cy="6855932"/>
          </a:xfrm>
        </p:spPr>
        <p:txBody>
          <a:bodyPr/>
          <a:lstStyle/>
          <a:p>
            <a:r>
              <a:rPr lang="en-US"/>
              <a:t>Click icon to add picture</a:t>
            </a:r>
          </a:p>
        </p:txBody>
      </p:sp>
      <p:sp>
        <p:nvSpPr>
          <p:cNvPr id="3" name="Subtitle 2">
            <a:extLst>
              <a:ext uri="{FF2B5EF4-FFF2-40B4-BE49-F238E27FC236}">
                <a16:creationId xmlns:a16="http://schemas.microsoft.com/office/drawing/2014/main" id="{7A04BC40-94CD-E73D-AB89-C03D607D37BA}"/>
              </a:ext>
            </a:extLst>
          </p:cNvPr>
          <p:cNvSpPr>
            <a:spLocks noGrp="1"/>
          </p:cNvSpPr>
          <p:nvPr>
            <p:ph type="subTitle" idx="1"/>
          </p:nvPr>
        </p:nvSpPr>
        <p:spPr>
          <a:xfrm>
            <a:off x="468360" y="4195482"/>
            <a:ext cx="6742728" cy="1062318"/>
          </a:xfrm>
        </p:spPr>
        <p:txBody>
          <a:bodyPr>
            <a:normAutofit/>
          </a:bodyPr>
          <a:lstStyle>
            <a:lvl1pPr marL="0" indent="0" algn="l">
              <a:buNone/>
              <a:defRPr sz="2000">
                <a:solidFill>
                  <a:schemeClr val="bg1"/>
                </a:solidFill>
                <a:latin typeface="Arial" panose="020B0604020202020204" pitchFamily="34" charset="0"/>
                <a:ea typeface="Noto Sans Med" panose="020B0602040504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59955203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Section Header [Yellow]">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6F88046-2C23-700E-CABF-0D3AA26C763A}"/>
              </a:ext>
            </a:extLst>
          </p:cNvPr>
          <p:cNvSpPr/>
          <p:nvPr/>
        </p:nvSpPr>
        <p:spPr>
          <a:xfrm>
            <a:off x="0" y="0"/>
            <a:ext cx="3544866" cy="6858000"/>
          </a:xfrm>
          <a:prstGeom prst="rect">
            <a:avLst/>
          </a:prstGeom>
          <a:solidFill>
            <a:srgbClr val="FFD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31A34BD8-F1B7-DAA4-C056-F8DE09E24B21}"/>
              </a:ext>
            </a:extLst>
          </p:cNvPr>
          <p:cNvSpPr txBox="1"/>
          <p:nvPr/>
        </p:nvSpPr>
        <p:spPr>
          <a:xfrm>
            <a:off x="11217212" y="6407523"/>
            <a:ext cx="634129" cy="246221"/>
          </a:xfrm>
          <a:prstGeom prst="rect">
            <a:avLst/>
          </a:prstGeom>
          <a:noFill/>
        </p:spPr>
        <p:txBody>
          <a:bodyPr wrap="square" rtlCol="0">
            <a:spAutoFit/>
          </a:bodyPr>
          <a:lstStyle/>
          <a:p>
            <a:pPr algn="r"/>
            <a:fld id="{CE031D98-3373-A84B-9B5E-A75B1CC898E4}" type="slidenum">
              <a:rPr lang="en-US" sz="1000" b="1" i="0" smtClean="0">
                <a:solidFill>
                  <a:srgbClr val="0033A0"/>
                </a:solidFill>
                <a:effectLst/>
                <a:latin typeface="Arial" panose="020B0604020202020204" pitchFamily="34" charset="0"/>
                <a:ea typeface="Noto Sans" panose="020B0502040504020204" pitchFamily="34" charset="0"/>
                <a:cs typeface="Arial" panose="020B0604020202020204" pitchFamily="34" charset="0"/>
              </a:rPr>
              <a:t>‹#›</a:t>
            </a:fld>
            <a:endParaRPr lang="en-US" sz="1000" b="1" i="0" dirty="0">
              <a:solidFill>
                <a:srgbClr val="0033A0"/>
              </a:solidFill>
              <a:effectLst/>
              <a:latin typeface="Arial" panose="020B0604020202020204" pitchFamily="34" charset="0"/>
              <a:ea typeface="Noto Sans" panose="020B0502040504020204" pitchFamily="34" charset="0"/>
              <a:cs typeface="Arial" panose="020B0604020202020204" pitchFamily="34" charset="0"/>
            </a:endParaRPr>
          </a:p>
        </p:txBody>
      </p:sp>
      <p:sp>
        <p:nvSpPr>
          <p:cNvPr id="2" name="Title 1">
            <a:extLst>
              <a:ext uri="{FF2B5EF4-FFF2-40B4-BE49-F238E27FC236}">
                <a16:creationId xmlns:a16="http://schemas.microsoft.com/office/drawing/2014/main" id="{3BE2B773-72EF-6314-E39C-B94F68C6C567}"/>
              </a:ext>
            </a:extLst>
          </p:cNvPr>
          <p:cNvSpPr>
            <a:spLocks noGrp="1"/>
          </p:cNvSpPr>
          <p:nvPr>
            <p:ph type="title"/>
          </p:nvPr>
        </p:nvSpPr>
        <p:spPr>
          <a:xfrm>
            <a:off x="283355" y="555444"/>
            <a:ext cx="3106826" cy="4879197"/>
          </a:xfrm>
        </p:spPr>
        <p:txBody>
          <a:bodyPr anchor="t">
            <a:normAutofit/>
          </a:bodyPr>
          <a:lstStyle>
            <a:lvl1pPr>
              <a:defRPr sz="4000" b="1">
                <a:solidFill>
                  <a:srgbClr val="0033A0"/>
                </a:solidFill>
                <a:latin typeface="Palatino" pitchFamily="2" charset="77"/>
                <a:ea typeface="Palatino" pitchFamily="2" charset="77"/>
                <a:cs typeface="Noto Serif SemBd" panose="02020702060505020204" pitchFamily="18" charset="0"/>
              </a:defRPr>
            </a:lvl1pPr>
          </a:lstStyle>
          <a:p>
            <a:r>
              <a:rPr lang="en-US"/>
              <a:t>Click to edit Master title style</a:t>
            </a:r>
            <a:endParaRPr lang="en-US" dirty="0"/>
          </a:p>
        </p:txBody>
      </p:sp>
      <p:pic>
        <p:nvPicPr>
          <p:cNvPr id="12" name="Picture 11" descr="Text&#10;&#10;Description automatically generated with medium confidence">
            <a:extLst>
              <a:ext uri="{FF2B5EF4-FFF2-40B4-BE49-F238E27FC236}">
                <a16:creationId xmlns:a16="http://schemas.microsoft.com/office/drawing/2014/main" id="{0F57DE39-23F4-E77C-5F37-535E12079B8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81835" y="6068860"/>
            <a:ext cx="2502279" cy="644692"/>
          </a:xfrm>
          <a:prstGeom prst="rect">
            <a:avLst/>
          </a:prstGeom>
        </p:spPr>
      </p:pic>
      <p:sp>
        <p:nvSpPr>
          <p:cNvPr id="5" name="Content Placeholder 2">
            <a:extLst>
              <a:ext uri="{FF2B5EF4-FFF2-40B4-BE49-F238E27FC236}">
                <a16:creationId xmlns:a16="http://schemas.microsoft.com/office/drawing/2014/main" id="{729E23B5-8D19-2A64-4CAF-4A9900482DE4}"/>
              </a:ext>
            </a:extLst>
          </p:cNvPr>
          <p:cNvSpPr>
            <a:spLocks noGrp="1"/>
          </p:cNvSpPr>
          <p:nvPr>
            <p:ph sz="half" idx="10"/>
          </p:nvPr>
        </p:nvSpPr>
        <p:spPr>
          <a:xfrm>
            <a:off x="3826701" y="555444"/>
            <a:ext cx="7780352" cy="5549378"/>
          </a:xfrm>
        </p:spPr>
        <p:txBody>
          <a:bodyPr/>
          <a:lstStyle>
            <a:lvl1pPr>
              <a:defRPr>
                <a:latin typeface="Arial" panose="020B0604020202020204" pitchFamily="34" charset="0"/>
                <a:ea typeface="Noto Sans Med" panose="020B0602040504020204" pitchFamily="34" charset="0"/>
                <a:cs typeface="Arial" panose="020B0604020202020204" pitchFamily="34" charset="0"/>
              </a:defRPr>
            </a:lvl1pPr>
            <a:lvl2pPr>
              <a:defRPr>
                <a:latin typeface="Arial" panose="020B0604020202020204" pitchFamily="34" charset="0"/>
                <a:ea typeface="Noto Sans Med" panose="020B0602040504020204" pitchFamily="34" charset="0"/>
                <a:cs typeface="Arial" panose="020B0604020202020204" pitchFamily="34" charset="0"/>
              </a:defRPr>
            </a:lvl2pPr>
            <a:lvl3pPr>
              <a:defRPr>
                <a:latin typeface="Arial" panose="020B0604020202020204" pitchFamily="34" charset="0"/>
                <a:ea typeface="Noto Sans Med" panose="020B0602040504020204" pitchFamily="34" charset="0"/>
                <a:cs typeface="Arial" panose="020B0604020202020204" pitchFamily="34" charset="0"/>
              </a:defRPr>
            </a:lvl3pPr>
            <a:lvl4pPr>
              <a:defRPr>
                <a:latin typeface="Arial" panose="020B0604020202020204" pitchFamily="34" charset="0"/>
                <a:ea typeface="Noto Sans Med" panose="020B0602040504020204" pitchFamily="34" charset="0"/>
                <a:cs typeface="Arial" panose="020B0604020202020204" pitchFamily="34" charset="0"/>
              </a:defRPr>
            </a:lvl4pPr>
            <a:lvl5pPr>
              <a:defRPr>
                <a:latin typeface="Arial" panose="020B0604020202020204" pitchFamily="34" charset="0"/>
                <a:ea typeface="Noto Sans Med" panose="020B0602040504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3082797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One Content Bar [Yellow]">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6C08F259-109F-60ED-AD49-666E318AA0DB}"/>
              </a:ext>
            </a:extLst>
          </p:cNvPr>
          <p:cNvSpPr/>
          <p:nvPr/>
        </p:nvSpPr>
        <p:spPr>
          <a:xfrm>
            <a:off x="-135082" y="-90418"/>
            <a:ext cx="12458700" cy="1803422"/>
          </a:xfrm>
          <a:prstGeom prst="rect">
            <a:avLst/>
          </a:prstGeom>
          <a:solidFill>
            <a:srgbClr val="FFD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5AC63D9-69EB-1F30-3CF8-677E45F5A595}"/>
              </a:ext>
            </a:extLst>
          </p:cNvPr>
          <p:cNvSpPr>
            <a:spLocks noGrp="1"/>
          </p:cNvSpPr>
          <p:nvPr>
            <p:ph type="title"/>
          </p:nvPr>
        </p:nvSpPr>
        <p:spPr>
          <a:xfrm>
            <a:off x="838200" y="126195"/>
            <a:ext cx="10515600" cy="1325563"/>
          </a:xfrm>
        </p:spPr>
        <p:txBody>
          <a:bodyPr/>
          <a:lstStyle>
            <a:lvl1pPr>
              <a:defRPr b="1">
                <a:solidFill>
                  <a:srgbClr val="0033A0"/>
                </a:solidFill>
                <a:latin typeface="Palatino" pitchFamily="2" charset="77"/>
                <a:ea typeface="Palatino" pitchFamily="2" charset="77"/>
                <a:cs typeface="Noto Serif SemBd" panose="02020702060505020204" pitchFamily="18"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744569BC-411B-7664-8294-3F814B94BA90}"/>
              </a:ext>
            </a:extLst>
          </p:cNvPr>
          <p:cNvSpPr>
            <a:spLocks noGrp="1"/>
          </p:cNvSpPr>
          <p:nvPr>
            <p:ph sz="half" idx="1"/>
          </p:nvPr>
        </p:nvSpPr>
        <p:spPr>
          <a:xfrm>
            <a:off x="838200" y="1966585"/>
            <a:ext cx="10515600" cy="3882124"/>
          </a:xfrm>
        </p:spPr>
        <p:txBody>
          <a:bodyPr/>
          <a:lstStyle>
            <a:lvl1pPr>
              <a:defRPr>
                <a:latin typeface="Arial" panose="020B0604020202020204" pitchFamily="34" charset="0"/>
                <a:ea typeface="Noto Sans Med" panose="020B0602040504020204" pitchFamily="34" charset="0"/>
                <a:cs typeface="Arial" panose="020B0604020202020204" pitchFamily="34" charset="0"/>
              </a:defRPr>
            </a:lvl1pPr>
            <a:lvl2pPr>
              <a:defRPr>
                <a:latin typeface="Arial" panose="020B0604020202020204" pitchFamily="34" charset="0"/>
                <a:ea typeface="Noto Sans Med" panose="020B0602040504020204" pitchFamily="34" charset="0"/>
                <a:cs typeface="Arial" panose="020B0604020202020204" pitchFamily="34" charset="0"/>
              </a:defRPr>
            </a:lvl2pPr>
            <a:lvl3pPr>
              <a:defRPr>
                <a:latin typeface="Arial" panose="020B0604020202020204" pitchFamily="34" charset="0"/>
                <a:ea typeface="Noto Sans Med" panose="020B0602040504020204" pitchFamily="34" charset="0"/>
                <a:cs typeface="Arial" panose="020B0604020202020204" pitchFamily="34" charset="0"/>
              </a:defRPr>
            </a:lvl3pPr>
            <a:lvl4pPr>
              <a:defRPr>
                <a:latin typeface="Arial" panose="020B0604020202020204" pitchFamily="34" charset="0"/>
                <a:ea typeface="Noto Sans Med" panose="020B0602040504020204" pitchFamily="34" charset="0"/>
                <a:cs typeface="Arial" panose="020B0604020202020204" pitchFamily="34" charset="0"/>
              </a:defRPr>
            </a:lvl4pPr>
            <a:lvl5pPr>
              <a:defRPr>
                <a:latin typeface="Arial" panose="020B0604020202020204" pitchFamily="34" charset="0"/>
                <a:ea typeface="Noto Sans Med" panose="020B0602040504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extBox 6">
            <a:extLst>
              <a:ext uri="{FF2B5EF4-FFF2-40B4-BE49-F238E27FC236}">
                <a16:creationId xmlns:a16="http://schemas.microsoft.com/office/drawing/2014/main" id="{5B2213AF-0EC7-A096-22DB-10FA225EB044}"/>
              </a:ext>
            </a:extLst>
          </p:cNvPr>
          <p:cNvSpPr txBox="1"/>
          <p:nvPr/>
        </p:nvSpPr>
        <p:spPr>
          <a:xfrm>
            <a:off x="11217212" y="6407523"/>
            <a:ext cx="634129" cy="246221"/>
          </a:xfrm>
          <a:prstGeom prst="rect">
            <a:avLst/>
          </a:prstGeom>
          <a:noFill/>
        </p:spPr>
        <p:txBody>
          <a:bodyPr wrap="square" rtlCol="0">
            <a:spAutoFit/>
          </a:bodyPr>
          <a:lstStyle/>
          <a:p>
            <a:pPr algn="r"/>
            <a:fld id="{CE031D98-3373-A84B-9B5E-A75B1CC898E4}" type="slidenum">
              <a:rPr lang="en-US" sz="1000" b="1" i="0" smtClean="0">
                <a:solidFill>
                  <a:srgbClr val="0033A0"/>
                </a:solidFill>
                <a:effectLst/>
                <a:latin typeface="Arial" panose="020B0604020202020204" pitchFamily="34" charset="0"/>
                <a:ea typeface="Noto Sans" panose="020B0502040504020204" pitchFamily="34" charset="0"/>
                <a:cs typeface="Arial" panose="020B0604020202020204" pitchFamily="34" charset="0"/>
              </a:rPr>
              <a:t>‹#›</a:t>
            </a:fld>
            <a:endParaRPr lang="en-US" sz="1000" b="1" i="0" dirty="0">
              <a:solidFill>
                <a:srgbClr val="0033A0"/>
              </a:solidFill>
              <a:effectLst/>
              <a:latin typeface="Arial" panose="020B0604020202020204" pitchFamily="34" charset="0"/>
              <a:ea typeface="Noto Sans" panose="020B0502040504020204" pitchFamily="34" charset="0"/>
              <a:cs typeface="Arial" panose="020B0604020202020204" pitchFamily="34" charset="0"/>
            </a:endParaRPr>
          </a:p>
        </p:txBody>
      </p:sp>
      <p:pic>
        <p:nvPicPr>
          <p:cNvPr id="8" name="Picture 7">
            <a:extLst>
              <a:ext uri="{FF2B5EF4-FFF2-40B4-BE49-F238E27FC236}">
                <a16:creationId xmlns:a16="http://schemas.microsoft.com/office/drawing/2014/main" id="{AF2DA399-C564-3205-5755-F219A8D4EE7A}"/>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340659" y="6210898"/>
            <a:ext cx="3813048" cy="520907"/>
          </a:xfrm>
          <a:prstGeom prst="rect">
            <a:avLst/>
          </a:prstGeom>
        </p:spPr>
      </p:pic>
    </p:spTree>
    <p:extLst>
      <p:ext uri="{BB962C8B-B14F-4D97-AF65-F5344CB8AC3E}">
        <p14:creationId xmlns:p14="http://schemas.microsoft.com/office/powerpoint/2010/main" val="32179868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wo Content Bar [Yellow]">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6C08F259-109F-60ED-AD49-666E318AA0DB}"/>
              </a:ext>
            </a:extLst>
          </p:cNvPr>
          <p:cNvSpPr/>
          <p:nvPr/>
        </p:nvSpPr>
        <p:spPr>
          <a:xfrm>
            <a:off x="-135082" y="-90418"/>
            <a:ext cx="12458700" cy="1803422"/>
          </a:xfrm>
          <a:prstGeom prst="rect">
            <a:avLst/>
          </a:prstGeom>
          <a:solidFill>
            <a:srgbClr val="FFD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5AC63D9-69EB-1F30-3CF8-677E45F5A595}"/>
              </a:ext>
            </a:extLst>
          </p:cNvPr>
          <p:cNvSpPr>
            <a:spLocks noGrp="1"/>
          </p:cNvSpPr>
          <p:nvPr>
            <p:ph type="title"/>
          </p:nvPr>
        </p:nvSpPr>
        <p:spPr>
          <a:xfrm>
            <a:off x="838200" y="126195"/>
            <a:ext cx="10515600" cy="1325563"/>
          </a:xfrm>
        </p:spPr>
        <p:txBody>
          <a:bodyPr/>
          <a:lstStyle>
            <a:lvl1pPr>
              <a:defRPr b="1">
                <a:solidFill>
                  <a:srgbClr val="0033A0"/>
                </a:solidFill>
                <a:latin typeface="Palatino" pitchFamily="2" charset="77"/>
                <a:ea typeface="Palatino" pitchFamily="2" charset="77"/>
                <a:cs typeface="Noto Serif SemBd" panose="02020702060505020204" pitchFamily="18"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744569BC-411B-7664-8294-3F814B94BA90}"/>
              </a:ext>
            </a:extLst>
          </p:cNvPr>
          <p:cNvSpPr>
            <a:spLocks noGrp="1"/>
          </p:cNvSpPr>
          <p:nvPr>
            <p:ph sz="half" idx="1"/>
          </p:nvPr>
        </p:nvSpPr>
        <p:spPr>
          <a:xfrm>
            <a:off x="838200" y="1966585"/>
            <a:ext cx="5181600" cy="3882124"/>
          </a:xfrm>
        </p:spPr>
        <p:txBody>
          <a:bodyPr/>
          <a:lstStyle>
            <a:lvl1pPr>
              <a:defRPr>
                <a:latin typeface="Arial" panose="020B0604020202020204" pitchFamily="34" charset="0"/>
                <a:ea typeface="Noto Sans Med" panose="020B0602040504020204" pitchFamily="34" charset="0"/>
                <a:cs typeface="Arial" panose="020B0604020202020204" pitchFamily="34" charset="0"/>
              </a:defRPr>
            </a:lvl1pPr>
            <a:lvl2pPr>
              <a:defRPr>
                <a:latin typeface="Arial" panose="020B0604020202020204" pitchFamily="34" charset="0"/>
                <a:ea typeface="Noto Sans Med" panose="020B0602040504020204" pitchFamily="34" charset="0"/>
                <a:cs typeface="Arial" panose="020B0604020202020204" pitchFamily="34" charset="0"/>
              </a:defRPr>
            </a:lvl2pPr>
            <a:lvl3pPr>
              <a:defRPr>
                <a:latin typeface="Arial" panose="020B0604020202020204" pitchFamily="34" charset="0"/>
                <a:ea typeface="Noto Sans Med" panose="020B0602040504020204" pitchFamily="34" charset="0"/>
                <a:cs typeface="Arial" panose="020B0604020202020204" pitchFamily="34" charset="0"/>
              </a:defRPr>
            </a:lvl3pPr>
            <a:lvl4pPr>
              <a:defRPr>
                <a:latin typeface="Arial" panose="020B0604020202020204" pitchFamily="34" charset="0"/>
                <a:ea typeface="Noto Sans Med" panose="020B0602040504020204" pitchFamily="34" charset="0"/>
                <a:cs typeface="Arial" panose="020B0604020202020204" pitchFamily="34" charset="0"/>
              </a:defRPr>
            </a:lvl4pPr>
            <a:lvl5pPr>
              <a:defRPr>
                <a:latin typeface="Arial" panose="020B0604020202020204" pitchFamily="34" charset="0"/>
                <a:ea typeface="Noto Sans Med" panose="020B0602040504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3D07F808-54DC-A2CB-4F5A-619524861037}"/>
              </a:ext>
            </a:extLst>
          </p:cNvPr>
          <p:cNvSpPr>
            <a:spLocks noGrp="1"/>
          </p:cNvSpPr>
          <p:nvPr>
            <p:ph sz="half" idx="2"/>
          </p:nvPr>
        </p:nvSpPr>
        <p:spPr>
          <a:xfrm>
            <a:off x="6172200" y="1966585"/>
            <a:ext cx="5181600" cy="3882124"/>
          </a:xfrm>
        </p:spPr>
        <p:txBody>
          <a:bodyPr/>
          <a:lstStyle>
            <a:lvl1pPr>
              <a:defRPr>
                <a:latin typeface="Arial" panose="020B0604020202020204" pitchFamily="34" charset="0"/>
                <a:ea typeface="Noto Sans Med" panose="020B0602040504020204" pitchFamily="34" charset="0"/>
                <a:cs typeface="Arial" panose="020B0604020202020204" pitchFamily="34" charset="0"/>
              </a:defRPr>
            </a:lvl1pPr>
            <a:lvl2pPr>
              <a:defRPr>
                <a:latin typeface="Arial" panose="020B0604020202020204" pitchFamily="34" charset="0"/>
                <a:ea typeface="Noto Sans Med" panose="020B0602040504020204" pitchFamily="34" charset="0"/>
                <a:cs typeface="Arial" panose="020B0604020202020204" pitchFamily="34" charset="0"/>
              </a:defRPr>
            </a:lvl2pPr>
            <a:lvl3pPr>
              <a:defRPr>
                <a:latin typeface="Arial" panose="020B0604020202020204" pitchFamily="34" charset="0"/>
                <a:ea typeface="Noto Sans Med" panose="020B0602040504020204" pitchFamily="34" charset="0"/>
                <a:cs typeface="Arial" panose="020B0604020202020204" pitchFamily="34" charset="0"/>
              </a:defRPr>
            </a:lvl3pPr>
            <a:lvl4pPr>
              <a:defRPr>
                <a:latin typeface="Arial" panose="020B0604020202020204" pitchFamily="34" charset="0"/>
                <a:ea typeface="Noto Sans Med" panose="020B0602040504020204" pitchFamily="34" charset="0"/>
                <a:cs typeface="Arial" panose="020B0604020202020204" pitchFamily="34" charset="0"/>
              </a:defRPr>
            </a:lvl4pPr>
            <a:lvl5pPr>
              <a:defRPr>
                <a:latin typeface="Arial" panose="020B0604020202020204" pitchFamily="34" charset="0"/>
                <a:ea typeface="Noto Sans Med" panose="020B0602040504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extBox 6">
            <a:extLst>
              <a:ext uri="{FF2B5EF4-FFF2-40B4-BE49-F238E27FC236}">
                <a16:creationId xmlns:a16="http://schemas.microsoft.com/office/drawing/2014/main" id="{5B2213AF-0EC7-A096-22DB-10FA225EB044}"/>
              </a:ext>
            </a:extLst>
          </p:cNvPr>
          <p:cNvSpPr txBox="1"/>
          <p:nvPr/>
        </p:nvSpPr>
        <p:spPr>
          <a:xfrm>
            <a:off x="11217212" y="6407523"/>
            <a:ext cx="634129" cy="246221"/>
          </a:xfrm>
          <a:prstGeom prst="rect">
            <a:avLst/>
          </a:prstGeom>
          <a:noFill/>
        </p:spPr>
        <p:txBody>
          <a:bodyPr wrap="square" rtlCol="0">
            <a:spAutoFit/>
          </a:bodyPr>
          <a:lstStyle/>
          <a:p>
            <a:pPr algn="r"/>
            <a:fld id="{CE031D98-3373-A84B-9B5E-A75B1CC898E4}" type="slidenum">
              <a:rPr lang="en-US" sz="1000" b="1" i="0" smtClean="0">
                <a:solidFill>
                  <a:srgbClr val="0033A0"/>
                </a:solidFill>
                <a:effectLst/>
                <a:latin typeface="Arial" panose="020B0604020202020204" pitchFamily="34" charset="0"/>
                <a:ea typeface="Noto Sans" panose="020B0502040504020204" pitchFamily="34" charset="0"/>
                <a:cs typeface="Arial" panose="020B0604020202020204" pitchFamily="34" charset="0"/>
              </a:rPr>
              <a:t>‹#›</a:t>
            </a:fld>
            <a:endParaRPr lang="en-US" sz="1000" b="1" i="0" dirty="0">
              <a:solidFill>
                <a:srgbClr val="0033A0"/>
              </a:solidFill>
              <a:effectLst/>
              <a:latin typeface="Arial" panose="020B0604020202020204" pitchFamily="34" charset="0"/>
              <a:ea typeface="Noto Sans" panose="020B0502040504020204" pitchFamily="34" charset="0"/>
              <a:cs typeface="Arial" panose="020B0604020202020204" pitchFamily="34" charset="0"/>
            </a:endParaRPr>
          </a:p>
        </p:txBody>
      </p:sp>
      <p:pic>
        <p:nvPicPr>
          <p:cNvPr id="8" name="Picture 7">
            <a:extLst>
              <a:ext uri="{FF2B5EF4-FFF2-40B4-BE49-F238E27FC236}">
                <a16:creationId xmlns:a16="http://schemas.microsoft.com/office/drawing/2014/main" id="{AF2DA399-C564-3205-5755-F219A8D4EE7A}"/>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340659" y="6210898"/>
            <a:ext cx="3813048" cy="520907"/>
          </a:xfrm>
          <a:prstGeom prst="rect">
            <a:avLst/>
          </a:prstGeom>
        </p:spPr>
      </p:pic>
    </p:spTree>
    <p:extLst>
      <p:ext uri="{BB962C8B-B14F-4D97-AF65-F5344CB8AC3E}">
        <p14:creationId xmlns:p14="http://schemas.microsoft.com/office/powerpoint/2010/main" val="28045448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One Content Line [Yellow]">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AB84A89-AE70-B4B9-746E-1A12FF0B4ED0}"/>
              </a:ext>
            </a:extLst>
          </p:cNvPr>
          <p:cNvSpPr/>
          <p:nvPr/>
        </p:nvSpPr>
        <p:spPr>
          <a:xfrm>
            <a:off x="0" y="5957047"/>
            <a:ext cx="12192000" cy="900953"/>
          </a:xfrm>
          <a:prstGeom prst="rect">
            <a:avLst/>
          </a:prstGeom>
          <a:solidFill>
            <a:srgbClr val="FFD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AA8132E-7F1F-D78C-0B74-8ACA1350708D}"/>
              </a:ext>
            </a:extLst>
          </p:cNvPr>
          <p:cNvSpPr>
            <a:spLocks noGrp="1"/>
          </p:cNvSpPr>
          <p:nvPr>
            <p:ph type="title"/>
          </p:nvPr>
        </p:nvSpPr>
        <p:spPr>
          <a:xfrm>
            <a:off x="838200" y="365126"/>
            <a:ext cx="10515600" cy="1087156"/>
          </a:xfrm>
        </p:spPr>
        <p:txBody>
          <a:bodyPr/>
          <a:lstStyle>
            <a:lvl1pPr>
              <a:defRPr b="1">
                <a:solidFill>
                  <a:srgbClr val="0033A0"/>
                </a:solidFill>
                <a:latin typeface="Palatino" pitchFamily="2" charset="77"/>
                <a:ea typeface="Palatino" pitchFamily="2" charset="77"/>
                <a:cs typeface="Noto Serif SemBd" panose="02020702060505020204" pitchFamily="18"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4BDE33E-8D82-A29D-075E-A3FAE86F3D7F}"/>
              </a:ext>
            </a:extLst>
          </p:cNvPr>
          <p:cNvSpPr>
            <a:spLocks noGrp="1"/>
          </p:cNvSpPr>
          <p:nvPr>
            <p:ph idx="1"/>
          </p:nvPr>
        </p:nvSpPr>
        <p:spPr>
          <a:xfrm>
            <a:off x="838200" y="1825625"/>
            <a:ext cx="10515600" cy="3877410"/>
          </a:xfrm>
        </p:spPr>
        <p:txBody>
          <a:bodyPr/>
          <a:lstStyle>
            <a:lvl1pPr>
              <a:defRPr>
                <a:latin typeface="Arial" panose="020B0604020202020204" pitchFamily="34" charset="0"/>
                <a:ea typeface="Noto Sans Med" panose="020B0602040504020204" pitchFamily="34" charset="0"/>
                <a:cs typeface="Arial" panose="020B0604020202020204" pitchFamily="34" charset="0"/>
              </a:defRPr>
            </a:lvl1pPr>
            <a:lvl2pPr>
              <a:defRPr>
                <a:latin typeface="Arial" panose="020B0604020202020204" pitchFamily="34" charset="0"/>
                <a:ea typeface="Noto Sans Med" panose="020B0602040504020204" pitchFamily="34" charset="0"/>
                <a:cs typeface="Arial" panose="020B0604020202020204" pitchFamily="34" charset="0"/>
              </a:defRPr>
            </a:lvl2pPr>
            <a:lvl3pPr>
              <a:defRPr>
                <a:latin typeface="Arial" panose="020B0604020202020204" pitchFamily="34" charset="0"/>
                <a:ea typeface="Noto Sans Med" panose="020B0602040504020204" pitchFamily="34" charset="0"/>
                <a:cs typeface="Arial" panose="020B0604020202020204" pitchFamily="34" charset="0"/>
              </a:defRPr>
            </a:lvl3pPr>
            <a:lvl4pPr>
              <a:defRPr>
                <a:latin typeface="Arial" panose="020B0604020202020204" pitchFamily="34" charset="0"/>
                <a:ea typeface="Noto Sans Med" panose="020B0602040504020204" pitchFamily="34" charset="0"/>
                <a:cs typeface="Arial" panose="020B0604020202020204" pitchFamily="34" charset="0"/>
              </a:defRPr>
            </a:lvl4pPr>
            <a:lvl5pPr>
              <a:defRPr>
                <a:latin typeface="Arial" panose="020B0604020202020204" pitchFamily="34" charset="0"/>
                <a:ea typeface="Noto Sans Med" panose="020B0602040504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extBox 9">
            <a:extLst>
              <a:ext uri="{FF2B5EF4-FFF2-40B4-BE49-F238E27FC236}">
                <a16:creationId xmlns:a16="http://schemas.microsoft.com/office/drawing/2014/main" id="{42DD2316-71B4-2C10-A69F-9965ADE5F4B4}"/>
              </a:ext>
            </a:extLst>
          </p:cNvPr>
          <p:cNvSpPr txBox="1"/>
          <p:nvPr/>
        </p:nvSpPr>
        <p:spPr>
          <a:xfrm>
            <a:off x="11230659" y="6357767"/>
            <a:ext cx="634129" cy="246221"/>
          </a:xfrm>
          <a:prstGeom prst="rect">
            <a:avLst/>
          </a:prstGeom>
          <a:noFill/>
        </p:spPr>
        <p:txBody>
          <a:bodyPr wrap="square" rtlCol="0">
            <a:spAutoFit/>
          </a:bodyPr>
          <a:lstStyle/>
          <a:p>
            <a:pPr algn="r"/>
            <a:fld id="{79F1F932-4DB6-6049-B118-0EF4D083457E}" type="slidenum">
              <a:rPr lang="en-US" sz="1000" b="0" i="0" smtClean="0">
                <a:solidFill>
                  <a:srgbClr val="0033A0"/>
                </a:solidFill>
                <a:effectLst/>
                <a:latin typeface="Arial" panose="020B0604020202020204" pitchFamily="34" charset="0"/>
                <a:ea typeface="Noto Sans" panose="020B0502040504020204" pitchFamily="34" charset="0"/>
                <a:cs typeface="Arial" panose="020B0604020202020204" pitchFamily="34" charset="0"/>
              </a:rPr>
              <a:t>‹#›</a:t>
            </a:fld>
            <a:endParaRPr lang="en-US" sz="1000" b="0" i="0" dirty="0">
              <a:solidFill>
                <a:srgbClr val="0033A0"/>
              </a:solidFill>
              <a:effectLst/>
              <a:latin typeface="Arial" panose="020B0604020202020204" pitchFamily="34" charset="0"/>
              <a:ea typeface="Noto Sans" panose="020B0502040504020204" pitchFamily="34" charset="0"/>
              <a:cs typeface="Arial" panose="020B0604020202020204" pitchFamily="34" charset="0"/>
            </a:endParaRPr>
          </a:p>
        </p:txBody>
      </p:sp>
      <p:cxnSp>
        <p:nvCxnSpPr>
          <p:cNvPr id="12" name="Straight Connector 11">
            <a:extLst>
              <a:ext uri="{FF2B5EF4-FFF2-40B4-BE49-F238E27FC236}">
                <a16:creationId xmlns:a16="http://schemas.microsoft.com/office/drawing/2014/main" id="{4AA2C206-7CAC-7385-88F0-BDDDF6782C01}"/>
              </a:ext>
            </a:extLst>
          </p:cNvPr>
          <p:cNvCxnSpPr/>
          <p:nvPr/>
        </p:nvCxnSpPr>
        <p:spPr>
          <a:xfrm>
            <a:off x="0" y="1452282"/>
            <a:ext cx="12192000" cy="0"/>
          </a:xfrm>
          <a:prstGeom prst="line">
            <a:avLst/>
          </a:prstGeom>
          <a:ln>
            <a:solidFill>
              <a:srgbClr val="FFD100"/>
            </a:solidFill>
          </a:ln>
        </p:spPr>
        <p:style>
          <a:lnRef idx="3">
            <a:schemeClr val="dk1"/>
          </a:lnRef>
          <a:fillRef idx="0">
            <a:schemeClr val="dk1"/>
          </a:fillRef>
          <a:effectRef idx="2">
            <a:schemeClr val="dk1"/>
          </a:effectRef>
          <a:fontRef idx="minor">
            <a:schemeClr val="tx1"/>
          </a:fontRef>
        </p:style>
      </p:cxnSp>
      <p:pic>
        <p:nvPicPr>
          <p:cNvPr id="4" name="Picture 3">
            <a:extLst>
              <a:ext uri="{FF2B5EF4-FFF2-40B4-BE49-F238E27FC236}">
                <a16:creationId xmlns:a16="http://schemas.microsoft.com/office/drawing/2014/main" id="{2C1B4732-807A-7F25-8637-FF483E2D2C78}"/>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340659" y="6210898"/>
            <a:ext cx="3813048" cy="520907"/>
          </a:xfrm>
          <a:prstGeom prst="rect">
            <a:avLst/>
          </a:prstGeom>
        </p:spPr>
      </p:pic>
    </p:spTree>
    <p:extLst>
      <p:ext uri="{BB962C8B-B14F-4D97-AF65-F5344CB8AC3E}">
        <p14:creationId xmlns:p14="http://schemas.microsoft.com/office/powerpoint/2010/main" val="238520467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wo Content Line [Yellow]">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AB84A89-AE70-B4B9-746E-1A12FF0B4ED0}"/>
              </a:ext>
            </a:extLst>
          </p:cNvPr>
          <p:cNvSpPr/>
          <p:nvPr/>
        </p:nvSpPr>
        <p:spPr>
          <a:xfrm>
            <a:off x="0" y="5957047"/>
            <a:ext cx="12192000" cy="900953"/>
          </a:xfrm>
          <a:prstGeom prst="rect">
            <a:avLst/>
          </a:prstGeom>
          <a:solidFill>
            <a:srgbClr val="FFD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AA8132E-7F1F-D78C-0B74-8ACA1350708D}"/>
              </a:ext>
            </a:extLst>
          </p:cNvPr>
          <p:cNvSpPr>
            <a:spLocks noGrp="1"/>
          </p:cNvSpPr>
          <p:nvPr>
            <p:ph type="title"/>
          </p:nvPr>
        </p:nvSpPr>
        <p:spPr>
          <a:xfrm>
            <a:off x="838200" y="365126"/>
            <a:ext cx="10515600" cy="1087156"/>
          </a:xfrm>
        </p:spPr>
        <p:txBody>
          <a:bodyPr/>
          <a:lstStyle>
            <a:lvl1pPr>
              <a:defRPr b="1">
                <a:solidFill>
                  <a:srgbClr val="0033A0"/>
                </a:solidFill>
                <a:latin typeface="Palatino" pitchFamily="2" charset="77"/>
                <a:ea typeface="Palatino" pitchFamily="2" charset="77"/>
                <a:cs typeface="Noto Serif SemBd" panose="02020702060505020204" pitchFamily="18" charset="0"/>
              </a:defRPr>
            </a:lvl1pPr>
          </a:lstStyle>
          <a:p>
            <a:r>
              <a:rPr lang="en-US"/>
              <a:t>Click to edit Master title style</a:t>
            </a:r>
            <a:endParaRPr lang="en-US" dirty="0"/>
          </a:p>
        </p:txBody>
      </p:sp>
      <p:sp>
        <p:nvSpPr>
          <p:cNvPr id="10" name="TextBox 9">
            <a:extLst>
              <a:ext uri="{FF2B5EF4-FFF2-40B4-BE49-F238E27FC236}">
                <a16:creationId xmlns:a16="http://schemas.microsoft.com/office/drawing/2014/main" id="{42DD2316-71B4-2C10-A69F-9965ADE5F4B4}"/>
              </a:ext>
            </a:extLst>
          </p:cNvPr>
          <p:cNvSpPr txBox="1"/>
          <p:nvPr/>
        </p:nvSpPr>
        <p:spPr>
          <a:xfrm>
            <a:off x="11230659" y="6357767"/>
            <a:ext cx="634129" cy="246221"/>
          </a:xfrm>
          <a:prstGeom prst="rect">
            <a:avLst/>
          </a:prstGeom>
          <a:noFill/>
        </p:spPr>
        <p:txBody>
          <a:bodyPr wrap="square" rtlCol="0">
            <a:spAutoFit/>
          </a:bodyPr>
          <a:lstStyle/>
          <a:p>
            <a:pPr algn="r"/>
            <a:fld id="{79F1F932-4DB6-6049-B118-0EF4D083457E}" type="slidenum">
              <a:rPr lang="en-US" sz="1000" b="0" i="0" smtClean="0">
                <a:solidFill>
                  <a:srgbClr val="0033A0"/>
                </a:solidFill>
                <a:effectLst/>
                <a:latin typeface="Arial" panose="020B0604020202020204" pitchFamily="34" charset="0"/>
                <a:ea typeface="Noto Sans" panose="020B0502040504020204" pitchFamily="34" charset="0"/>
                <a:cs typeface="Arial" panose="020B0604020202020204" pitchFamily="34" charset="0"/>
              </a:rPr>
              <a:t>‹#›</a:t>
            </a:fld>
            <a:endParaRPr lang="en-US" sz="1000" b="0" i="0" dirty="0">
              <a:solidFill>
                <a:srgbClr val="0033A0"/>
              </a:solidFill>
              <a:effectLst/>
              <a:latin typeface="Arial" panose="020B0604020202020204" pitchFamily="34" charset="0"/>
              <a:ea typeface="Noto Sans" panose="020B0502040504020204" pitchFamily="34" charset="0"/>
              <a:cs typeface="Arial" panose="020B0604020202020204" pitchFamily="34" charset="0"/>
            </a:endParaRPr>
          </a:p>
        </p:txBody>
      </p:sp>
      <p:cxnSp>
        <p:nvCxnSpPr>
          <p:cNvPr id="12" name="Straight Connector 11">
            <a:extLst>
              <a:ext uri="{FF2B5EF4-FFF2-40B4-BE49-F238E27FC236}">
                <a16:creationId xmlns:a16="http://schemas.microsoft.com/office/drawing/2014/main" id="{4AA2C206-7CAC-7385-88F0-BDDDF6782C01}"/>
              </a:ext>
            </a:extLst>
          </p:cNvPr>
          <p:cNvCxnSpPr/>
          <p:nvPr/>
        </p:nvCxnSpPr>
        <p:spPr>
          <a:xfrm>
            <a:off x="0" y="1452282"/>
            <a:ext cx="12192000" cy="0"/>
          </a:xfrm>
          <a:prstGeom prst="line">
            <a:avLst/>
          </a:prstGeom>
          <a:ln>
            <a:solidFill>
              <a:srgbClr val="FFD100"/>
            </a:solidFill>
          </a:ln>
        </p:spPr>
        <p:style>
          <a:lnRef idx="3">
            <a:schemeClr val="dk1"/>
          </a:lnRef>
          <a:fillRef idx="0">
            <a:schemeClr val="dk1"/>
          </a:fillRef>
          <a:effectRef idx="2">
            <a:schemeClr val="dk1"/>
          </a:effectRef>
          <a:fontRef idx="minor">
            <a:schemeClr val="tx1"/>
          </a:fontRef>
        </p:style>
      </p:cxnSp>
      <p:pic>
        <p:nvPicPr>
          <p:cNvPr id="4" name="Picture 3">
            <a:extLst>
              <a:ext uri="{FF2B5EF4-FFF2-40B4-BE49-F238E27FC236}">
                <a16:creationId xmlns:a16="http://schemas.microsoft.com/office/drawing/2014/main" id="{2C1B4732-807A-7F25-8637-FF483E2D2C78}"/>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340659" y="6210898"/>
            <a:ext cx="3813048" cy="520907"/>
          </a:xfrm>
          <a:prstGeom prst="rect">
            <a:avLst/>
          </a:prstGeom>
        </p:spPr>
      </p:pic>
      <p:sp>
        <p:nvSpPr>
          <p:cNvPr id="5" name="Content Placeholder 2">
            <a:extLst>
              <a:ext uri="{FF2B5EF4-FFF2-40B4-BE49-F238E27FC236}">
                <a16:creationId xmlns:a16="http://schemas.microsoft.com/office/drawing/2014/main" id="{DD0B402A-984E-0077-76EE-B4F5B6E11C83}"/>
              </a:ext>
            </a:extLst>
          </p:cNvPr>
          <p:cNvSpPr>
            <a:spLocks noGrp="1"/>
          </p:cNvSpPr>
          <p:nvPr>
            <p:ph sz="half" idx="1"/>
          </p:nvPr>
        </p:nvSpPr>
        <p:spPr>
          <a:xfrm>
            <a:off x="838200" y="1966585"/>
            <a:ext cx="5181600" cy="3882124"/>
          </a:xfrm>
        </p:spPr>
        <p:txBody>
          <a:bodyPr/>
          <a:lstStyle>
            <a:lvl1pPr>
              <a:defRPr>
                <a:latin typeface="Arial" panose="020B0604020202020204" pitchFamily="34" charset="0"/>
                <a:ea typeface="Noto Sans Med" panose="020B0602040504020204" pitchFamily="34" charset="0"/>
                <a:cs typeface="Arial" panose="020B0604020202020204" pitchFamily="34" charset="0"/>
              </a:defRPr>
            </a:lvl1pPr>
            <a:lvl2pPr>
              <a:defRPr>
                <a:latin typeface="Arial" panose="020B0604020202020204" pitchFamily="34" charset="0"/>
                <a:ea typeface="Noto Sans Med" panose="020B0602040504020204" pitchFamily="34" charset="0"/>
                <a:cs typeface="Arial" panose="020B0604020202020204" pitchFamily="34" charset="0"/>
              </a:defRPr>
            </a:lvl2pPr>
            <a:lvl3pPr>
              <a:defRPr>
                <a:latin typeface="Arial" panose="020B0604020202020204" pitchFamily="34" charset="0"/>
                <a:ea typeface="Noto Sans Med" panose="020B0602040504020204" pitchFamily="34" charset="0"/>
                <a:cs typeface="Arial" panose="020B0604020202020204" pitchFamily="34" charset="0"/>
              </a:defRPr>
            </a:lvl3pPr>
            <a:lvl4pPr>
              <a:defRPr>
                <a:latin typeface="Arial" panose="020B0604020202020204" pitchFamily="34" charset="0"/>
                <a:ea typeface="Noto Sans Med" panose="020B0602040504020204" pitchFamily="34" charset="0"/>
                <a:cs typeface="Arial" panose="020B0604020202020204" pitchFamily="34" charset="0"/>
              </a:defRPr>
            </a:lvl4pPr>
            <a:lvl5pPr>
              <a:defRPr>
                <a:latin typeface="Arial" panose="020B0604020202020204" pitchFamily="34" charset="0"/>
                <a:ea typeface="Noto Sans Med" panose="020B0602040504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3">
            <a:extLst>
              <a:ext uri="{FF2B5EF4-FFF2-40B4-BE49-F238E27FC236}">
                <a16:creationId xmlns:a16="http://schemas.microsoft.com/office/drawing/2014/main" id="{FF936EB0-9731-9915-F1E7-B1FF785B5DEC}"/>
              </a:ext>
            </a:extLst>
          </p:cNvPr>
          <p:cNvSpPr>
            <a:spLocks noGrp="1"/>
          </p:cNvSpPr>
          <p:nvPr>
            <p:ph sz="half" idx="2"/>
          </p:nvPr>
        </p:nvSpPr>
        <p:spPr>
          <a:xfrm>
            <a:off x="6172200" y="1966585"/>
            <a:ext cx="5181600" cy="3882124"/>
          </a:xfrm>
        </p:spPr>
        <p:txBody>
          <a:bodyPr/>
          <a:lstStyle>
            <a:lvl1pPr>
              <a:defRPr>
                <a:latin typeface="Arial" panose="020B0604020202020204" pitchFamily="34" charset="0"/>
                <a:ea typeface="Noto Sans Med" panose="020B0602040504020204" pitchFamily="34" charset="0"/>
                <a:cs typeface="Arial" panose="020B0604020202020204" pitchFamily="34" charset="0"/>
              </a:defRPr>
            </a:lvl1pPr>
            <a:lvl2pPr>
              <a:defRPr>
                <a:latin typeface="Arial" panose="020B0604020202020204" pitchFamily="34" charset="0"/>
                <a:ea typeface="Noto Sans Med" panose="020B0602040504020204" pitchFamily="34" charset="0"/>
                <a:cs typeface="Arial" panose="020B0604020202020204" pitchFamily="34" charset="0"/>
              </a:defRPr>
            </a:lvl2pPr>
            <a:lvl3pPr>
              <a:defRPr>
                <a:latin typeface="Arial" panose="020B0604020202020204" pitchFamily="34" charset="0"/>
                <a:ea typeface="Noto Sans Med" panose="020B0602040504020204" pitchFamily="34" charset="0"/>
                <a:cs typeface="Arial" panose="020B0604020202020204" pitchFamily="34" charset="0"/>
              </a:defRPr>
            </a:lvl3pPr>
            <a:lvl4pPr>
              <a:defRPr>
                <a:latin typeface="Arial" panose="020B0604020202020204" pitchFamily="34" charset="0"/>
                <a:ea typeface="Noto Sans Med" panose="020B0602040504020204" pitchFamily="34" charset="0"/>
                <a:cs typeface="Arial" panose="020B0604020202020204" pitchFamily="34" charset="0"/>
              </a:defRPr>
            </a:lvl4pPr>
            <a:lvl5pPr>
              <a:defRPr>
                <a:latin typeface="Arial" panose="020B0604020202020204" pitchFamily="34" charset="0"/>
                <a:ea typeface="Noto Sans Med" panose="020B0602040504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73068788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One Content Lines [Yellow]">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333F7D-8824-632B-399E-8DE76DB07728}"/>
              </a:ext>
            </a:extLst>
          </p:cNvPr>
          <p:cNvSpPr>
            <a:spLocks noGrp="1"/>
          </p:cNvSpPr>
          <p:nvPr>
            <p:ph type="title"/>
          </p:nvPr>
        </p:nvSpPr>
        <p:spPr>
          <a:xfrm>
            <a:off x="838200" y="962249"/>
            <a:ext cx="9132518" cy="1325563"/>
          </a:xfrm>
        </p:spPr>
        <p:txBody>
          <a:bodyPr/>
          <a:lstStyle>
            <a:lvl1pPr>
              <a:defRPr b="1">
                <a:solidFill>
                  <a:srgbClr val="0033A0"/>
                </a:solidFill>
                <a:latin typeface="Palatino" pitchFamily="2" charset="77"/>
                <a:ea typeface="Palatino" pitchFamily="2" charset="77"/>
                <a:cs typeface="Noto Serif SemBd" panose="02020702060505020204" pitchFamily="18" charset="0"/>
              </a:defRPr>
            </a:lvl1pPr>
          </a:lstStyle>
          <a:p>
            <a:r>
              <a:rPr lang="en-US"/>
              <a:t>Click to edit Master title style</a:t>
            </a:r>
            <a:endParaRPr lang="en-US" dirty="0"/>
          </a:p>
        </p:txBody>
      </p:sp>
      <p:cxnSp>
        <p:nvCxnSpPr>
          <p:cNvPr id="11" name="Straight Connector 10">
            <a:extLst>
              <a:ext uri="{FF2B5EF4-FFF2-40B4-BE49-F238E27FC236}">
                <a16:creationId xmlns:a16="http://schemas.microsoft.com/office/drawing/2014/main" id="{FC1D7FCC-AB27-A311-98FC-948636DA3A11}"/>
              </a:ext>
            </a:extLst>
          </p:cNvPr>
          <p:cNvCxnSpPr/>
          <p:nvPr/>
        </p:nvCxnSpPr>
        <p:spPr>
          <a:xfrm>
            <a:off x="0" y="773718"/>
            <a:ext cx="9970718" cy="0"/>
          </a:xfrm>
          <a:prstGeom prst="line">
            <a:avLst/>
          </a:prstGeom>
          <a:ln>
            <a:solidFill>
              <a:srgbClr val="FFD100"/>
            </a:solidFill>
          </a:ln>
        </p:spPr>
        <p:style>
          <a:lnRef idx="3">
            <a:schemeClr val="dk1"/>
          </a:lnRef>
          <a:fillRef idx="0">
            <a:schemeClr val="dk1"/>
          </a:fillRef>
          <a:effectRef idx="2">
            <a:schemeClr val="dk1"/>
          </a:effectRef>
          <a:fontRef idx="minor">
            <a:schemeClr val="tx1"/>
          </a:fontRef>
        </p:style>
      </p:cxnSp>
      <p:pic>
        <p:nvPicPr>
          <p:cNvPr id="12" name="Picture 11" descr="Logo&#10;&#10;Description automatically generated">
            <a:extLst>
              <a:ext uri="{FF2B5EF4-FFF2-40B4-BE49-F238E27FC236}">
                <a16:creationId xmlns:a16="http://schemas.microsoft.com/office/drawing/2014/main" id="{ABB95B87-22D5-437A-E091-4134FCBAC3C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165229" y="291938"/>
            <a:ext cx="1630812" cy="1052803"/>
          </a:xfrm>
          <a:prstGeom prst="rect">
            <a:avLst/>
          </a:prstGeom>
        </p:spPr>
      </p:pic>
      <p:cxnSp>
        <p:nvCxnSpPr>
          <p:cNvPr id="13" name="Straight Connector 12">
            <a:extLst>
              <a:ext uri="{FF2B5EF4-FFF2-40B4-BE49-F238E27FC236}">
                <a16:creationId xmlns:a16="http://schemas.microsoft.com/office/drawing/2014/main" id="{597EED5E-300B-52FE-66DB-2F07BAD4A8C4}"/>
              </a:ext>
            </a:extLst>
          </p:cNvPr>
          <p:cNvCxnSpPr>
            <a:cxnSpLocks/>
          </p:cNvCxnSpPr>
          <p:nvPr/>
        </p:nvCxnSpPr>
        <p:spPr>
          <a:xfrm flipV="1">
            <a:off x="11081359" y="1740310"/>
            <a:ext cx="0" cy="4184501"/>
          </a:xfrm>
          <a:prstGeom prst="line">
            <a:avLst/>
          </a:prstGeom>
          <a:ln>
            <a:solidFill>
              <a:srgbClr val="FFD100"/>
            </a:solidFill>
          </a:ln>
        </p:spPr>
        <p:style>
          <a:lnRef idx="3">
            <a:schemeClr val="dk1"/>
          </a:lnRef>
          <a:fillRef idx="0">
            <a:schemeClr val="dk1"/>
          </a:fillRef>
          <a:effectRef idx="2">
            <a:schemeClr val="dk1"/>
          </a:effectRef>
          <a:fontRef idx="minor">
            <a:schemeClr val="tx1"/>
          </a:fontRef>
        </p:style>
      </p:cxnSp>
      <p:sp>
        <p:nvSpPr>
          <p:cNvPr id="3" name="Content Placeholder 3">
            <a:extLst>
              <a:ext uri="{FF2B5EF4-FFF2-40B4-BE49-F238E27FC236}">
                <a16:creationId xmlns:a16="http://schemas.microsoft.com/office/drawing/2014/main" id="{D3E2983D-BFBB-BE1B-498D-E0CD551B9724}"/>
              </a:ext>
            </a:extLst>
          </p:cNvPr>
          <p:cNvSpPr>
            <a:spLocks noGrp="1"/>
          </p:cNvSpPr>
          <p:nvPr>
            <p:ph sz="quarter" idx="10"/>
          </p:nvPr>
        </p:nvSpPr>
        <p:spPr>
          <a:xfrm>
            <a:off x="847725" y="2474913"/>
            <a:ext cx="9132888" cy="34686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Box 4">
            <a:extLst>
              <a:ext uri="{FF2B5EF4-FFF2-40B4-BE49-F238E27FC236}">
                <a16:creationId xmlns:a16="http://schemas.microsoft.com/office/drawing/2014/main" id="{268A27D4-20B2-CFD3-18B1-D4646DCA2084}"/>
              </a:ext>
            </a:extLst>
          </p:cNvPr>
          <p:cNvSpPr txBox="1"/>
          <p:nvPr/>
        </p:nvSpPr>
        <p:spPr>
          <a:xfrm>
            <a:off x="11217212" y="6407523"/>
            <a:ext cx="634129" cy="246221"/>
          </a:xfrm>
          <a:prstGeom prst="rect">
            <a:avLst/>
          </a:prstGeom>
          <a:noFill/>
        </p:spPr>
        <p:txBody>
          <a:bodyPr wrap="square" rtlCol="0">
            <a:spAutoFit/>
          </a:bodyPr>
          <a:lstStyle/>
          <a:p>
            <a:pPr algn="r"/>
            <a:fld id="{CE031D98-3373-A84B-9B5E-A75B1CC898E4}" type="slidenum">
              <a:rPr lang="en-US" sz="1000" b="1" i="0" smtClean="0">
                <a:solidFill>
                  <a:srgbClr val="0033A0"/>
                </a:solidFill>
                <a:effectLst/>
                <a:latin typeface="Arial" panose="020B0604020202020204" pitchFamily="34" charset="0"/>
                <a:ea typeface="Noto Sans" panose="020B0502040504020204" pitchFamily="34" charset="0"/>
                <a:cs typeface="Arial" panose="020B0604020202020204" pitchFamily="34" charset="0"/>
              </a:rPr>
              <a:t>‹#›</a:t>
            </a:fld>
            <a:endParaRPr lang="en-US" sz="1000" b="1" i="0" dirty="0">
              <a:solidFill>
                <a:srgbClr val="0033A0"/>
              </a:solidFill>
              <a:effectLst/>
              <a:latin typeface="Arial" panose="020B0604020202020204" pitchFamily="34" charset="0"/>
              <a:ea typeface="Noto Sans" panose="020B0502040504020204" pitchFamily="34" charset="0"/>
              <a:cs typeface="Arial" panose="020B0604020202020204" pitchFamily="34" charset="0"/>
            </a:endParaRPr>
          </a:p>
        </p:txBody>
      </p:sp>
    </p:spTree>
    <p:extLst>
      <p:ext uri="{BB962C8B-B14F-4D97-AF65-F5344CB8AC3E}">
        <p14:creationId xmlns:p14="http://schemas.microsoft.com/office/powerpoint/2010/main" val="406977468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wo Content Lines [Yellow]">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333F7D-8824-632B-399E-8DE76DB07728}"/>
              </a:ext>
            </a:extLst>
          </p:cNvPr>
          <p:cNvSpPr>
            <a:spLocks noGrp="1"/>
          </p:cNvSpPr>
          <p:nvPr>
            <p:ph type="title"/>
          </p:nvPr>
        </p:nvSpPr>
        <p:spPr>
          <a:xfrm>
            <a:off x="838200" y="962249"/>
            <a:ext cx="9132518" cy="1325563"/>
          </a:xfrm>
        </p:spPr>
        <p:txBody>
          <a:bodyPr/>
          <a:lstStyle>
            <a:lvl1pPr>
              <a:defRPr b="1">
                <a:solidFill>
                  <a:srgbClr val="0033A0"/>
                </a:solidFill>
                <a:latin typeface="Palatino" pitchFamily="2" charset="77"/>
                <a:ea typeface="Palatino" pitchFamily="2" charset="77"/>
                <a:cs typeface="Arial" panose="020B0604020202020204" pitchFamily="34" charset="0"/>
              </a:defRPr>
            </a:lvl1pPr>
          </a:lstStyle>
          <a:p>
            <a:r>
              <a:rPr lang="en-US"/>
              <a:t>Click to edit Master title style</a:t>
            </a:r>
            <a:endParaRPr lang="en-US" dirty="0"/>
          </a:p>
        </p:txBody>
      </p:sp>
      <p:cxnSp>
        <p:nvCxnSpPr>
          <p:cNvPr id="11" name="Straight Connector 10">
            <a:extLst>
              <a:ext uri="{FF2B5EF4-FFF2-40B4-BE49-F238E27FC236}">
                <a16:creationId xmlns:a16="http://schemas.microsoft.com/office/drawing/2014/main" id="{FC1D7FCC-AB27-A311-98FC-948636DA3A11}"/>
              </a:ext>
            </a:extLst>
          </p:cNvPr>
          <p:cNvCxnSpPr/>
          <p:nvPr/>
        </p:nvCxnSpPr>
        <p:spPr>
          <a:xfrm>
            <a:off x="0" y="773718"/>
            <a:ext cx="9970718" cy="0"/>
          </a:xfrm>
          <a:prstGeom prst="line">
            <a:avLst/>
          </a:prstGeom>
          <a:ln>
            <a:solidFill>
              <a:srgbClr val="FFD100"/>
            </a:solidFill>
          </a:ln>
        </p:spPr>
        <p:style>
          <a:lnRef idx="3">
            <a:schemeClr val="dk1"/>
          </a:lnRef>
          <a:fillRef idx="0">
            <a:schemeClr val="dk1"/>
          </a:fillRef>
          <a:effectRef idx="2">
            <a:schemeClr val="dk1"/>
          </a:effectRef>
          <a:fontRef idx="minor">
            <a:schemeClr val="tx1"/>
          </a:fontRef>
        </p:style>
      </p:cxnSp>
      <p:pic>
        <p:nvPicPr>
          <p:cNvPr id="12" name="Picture 11" descr="Logo&#10;&#10;Description automatically generated">
            <a:extLst>
              <a:ext uri="{FF2B5EF4-FFF2-40B4-BE49-F238E27FC236}">
                <a16:creationId xmlns:a16="http://schemas.microsoft.com/office/drawing/2014/main" id="{ABB95B87-22D5-437A-E091-4134FCBAC3C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165229" y="291938"/>
            <a:ext cx="1630812" cy="1052803"/>
          </a:xfrm>
          <a:prstGeom prst="rect">
            <a:avLst/>
          </a:prstGeom>
        </p:spPr>
      </p:pic>
      <p:cxnSp>
        <p:nvCxnSpPr>
          <p:cNvPr id="13" name="Straight Connector 12">
            <a:extLst>
              <a:ext uri="{FF2B5EF4-FFF2-40B4-BE49-F238E27FC236}">
                <a16:creationId xmlns:a16="http://schemas.microsoft.com/office/drawing/2014/main" id="{597EED5E-300B-52FE-66DB-2F07BAD4A8C4}"/>
              </a:ext>
            </a:extLst>
          </p:cNvPr>
          <p:cNvCxnSpPr>
            <a:cxnSpLocks/>
          </p:cNvCxnSpPr>
          <p:nvPr/>
        </p:nvCxnSpPr>
        <p:spPr>
          <a:xfrm flipV="1">
            <a:off x="11081359" y="1740310"/>
            <a:ext cx="0" cy="4184501"/>
          </a:xfrm>
          <a:prstGeom prst="line">
            <a:avLst/>
          </a:prstGeom>
          <a:ln>
            <a:solidFill>
              <a:srgbClr val="FFD100"/>
            </a:solidFill>
          </a:ln>
        </p:spPr>
        <p:style>
          <a:lnRef idx="3">
            <a:schemeClr val="dk1"/>
          </a:lnRef>
          <a:fillRef idx="0">
            <a:schemeClr val="dk1"/>
          </a:fillRef>
          <a:effectRef idx="2">
            <a:schemeClr val="dk1"/>
          </a:effectRef>
          <a:fontRef idx="minor">
            <a:schemeClr val="tx1"/>
          </a:fontRef>
        </p:style>
      </p:cxnSp>
      <p:sp>
        <p:nvSpPr>
          <p:cNvPr id="3" name="Content Placeholder 2">
            <a:extLst>
              <a:ext uri="{FF2B5EF4-FFF2-40B4-BE49-F238E27FC236}">
                <a16:creationId xmlns:a16="http://schemas.microsoft.com/office/drawing/2014/main" id="{1C38D91D-5F05-15CA-FE61-6460299A792B}"/>
              </a:ext>
            </a:extLst>
          </p:cNvPr>
          <p:cNvSpPr>
            <a:spLocks noGrp="1"/>
          </p:cNvSpPr>
          <p:nvPr>
            <p:ph sz="half" idx="1"/>
          </p:nvPr>
        </p:nvSpPr>
        <p:spPr>
          <a:xfrm>
            <a:off x="838200" y="2497873"/>
            <a:ext cx="4297680" cy="3635298"/>
          </a:xfrm>
        </p:spPr>
        <p:txBody>
          <a:bodyPr/>
          <a:lstStyle>
            <a:lvl1pPr>
              <a:defRPr>
                <a:latin typeface="Arial" panose="020B0604020202020204" pitchFamily="34" charset="0"/>
                <a:ea typeface="Noto Sans Med" panose="020B0602040504020204" pitchFamily="34" charset="0"/>
                <a:cs typeface="Arial" panose="020B0604020202020204" pitchFamily="34" charset="0"/>
              </a:defRPr>
            </a:lvl1pPr>
            <a:lvl2pPr>
              <a:defRPr>
                <a:latin typeface="Arial" panose="020B0604020202020204" pitchFamily="34" charset="0"/>
                <a:ea typeface="Noto Sans Med" panose="020B0602040504020204" pitchFamily="34" charset="0"/>
                <a:cs typeface="Arial" panose="020B0604020202020204" pitchFamily="34" charset="0"/>
              </a:defRPr>
            </a:lvl2pPr>
            <a:lvl3pPr>
              <a:defRPr>
                <a:latin typeface="Arial" panose="020B0604020202020204" pitchFamily="34" charset="0"/>
                <a:ea typeface="Noto Sans Med" panose="020B0602040504020204" pitchFamily="34" charset="0"/>
                <a:cs typeface="Arial" panose="020B0604020202020204" pitchFamily="34" charset="0"/>
              </a:defRPr>
            </a:lvl3pPr>
            <a:lvl4pPr>
              <a:defRPr>
                <a:latin typeface="Arial" panose="020B0604020202020204" pitchFamily="34" charset="0"/>
                <a:ea typeface="Noto Sans Med" panose="020B0602040504020204" pitchFamily="34" charset="0"/>
                <a:cs typeface="Arial" panose="020B0604020202020204" pitchFamily="34" charset="0"/>
              </a:defRPr>
            </a:lvl4pPr>
            <a:lvl5pPr>
              <a:defRPr>
                <a:latin typeface="Arial" panose="020B0604020202020204" pitchFamily="34" charset="0"/>
                <a:ea typeface="Noto Sans Med" panose="020B0602040504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E7223F10-33FB-7A01-FFD3-22E3C82EF195}"/>
              </a:ext>
            </a:extLst>
          </p:cNvPr>
          <p:cNvSpPr>
            <a:spLocks noGrp="1"/>
          </p:cNvSpPr>
          <p:nvPr>
            <p:ph sz="half" idx="2"/>
          </p:nvPr>
        </p:nvSpPr>
        <p:spPr>
          <a:xfrm>
            <a:off x="5720576" y="2497873"/>
            <a:ext cx="4293219" cy="3635298"/>
          </a:xfrm>
        </p:spPr>
        <p:txBody>
          <a:bodyPr/>
          <a:lstStyle>
            <a:lvl1pPr>
              <a:defRPr>
                <a:latin typeface="Arial" panose="020B0604020202020204" pitchFamily="34" charset="0"/>
                <a:ea typeface="Noto Sans Med" panose="020B0602040504020204" pitchFamily="34" charset="0"/>
                <a:cs typeface="Arial" panose="020B0604020202020204" pitchFamily="34" charset="0"/>
              </a:defRPr>
            </a:lvl1pPr>
            <a:lvl2pPr>
              <a:defRPr>
                <a:latin typeface="Arial" panose="020B0604020202020204" pitchFamily="34" charset="0"/>
                <a:ea typeface="Noto Sans Med" panose="020B0602040504020204" pitchFamily="34" charset="0"/>
                <a:cs typeface="Arial" panose="020B0604020202020204" pitchFamily="34" charset="0"/>
              </a:defRPr>
            </a:lvl2pPr>
            <a:lvl3pPr>
              <a:defRPr>
                <a:latin typeface="Arial" panose="020B0604020202020204" pitchFamily="34" charset="0"/>
                <a:ea typeface="Noto Sans Med" panose="020B0602040504020204" pitchFamily="34" charset="0"/>
                <a:cs typeface="Arial" panose="020B0604020202020204" pitchFamily="34" charset="0"/>
              </a:defRPr>
            </a:lvl3pPr>
            <a:lvl4pPr>
              <a:defRPr>
                <a:latin typeface="Arial" panose="020B0604020202020204" pitchFamily="34" charset="0"/>
                <a:ea typeface="Noto Sans Med" panose="020B0602040504020204" pitchFamily="34" charset="0"/>
                <a:cs typeface="Arial" panose="020B0604020202020204" pitchFamily="34" charset="0"/>
              </a:defRPr>
            </a:lvl4pPr>
            <a:lvl5pPr>
              <a:defRPr>
                <a:latin typeface="Arial" panose="020B0604020202020204" pitchFamily="34" charset="0"/>
                <a:ea typeface="Noto Sans Med" panose="020B0602040504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Box 5">
            <a:extLst>
              <a:ext uri="{FF2B5EF4-FFF2-40B4-BE49-F238E27FC236}">
                <a16:creationId xmlns:a16="http://schemas.microsoft.com/office/drawing/2014/main" id="{0211F75B-4B60-3160-09AC-05127AA3AAEB}"/>
              </a:ext>
            </a:extLst>
          </p:cNvPr>
          <p:cNvSpPr txBox="1"/>
          <p:nvPr/>
        </p:nvSpPr>
        <p:spPr>
          <a:xfrm>
            <a:off x="11217212" y="6407523"/>
            <a:ext cx="634129" cy="246221"/>
          </a:xfrm>
          <a:prstGeom prst="rect">
            <a:avLst/>
          </a:prstGeom>
          <a:noFill/>
        </p:spPr>
        <p:txBody>
          <a:bodyPr wrap="square" rtlCol="0">
            <a:spAutoFit/>
          </a:bodyPr>
          <a:lstStyle/>
          <a:p>
            <a:pPr algn="r"/>
            <a:fld id="{CE031D98-3373-A84B-9B5E-A75B1CC898E4}" type="slidenum">
              <a:rPr lang="en-US" sz="1000" b="1" i="0" smtClean="0">
                <a:solidFill>
                  <a:srgbClr val="0033A0"/>
                </a:solidFill>
                <a:effectLst/>
                <a:latin typeface="Arial" panose="020B0604020202020204" pitchFamily="34" charset="0"/>
                <a:ea typeface="Noto Sans" panose="020B0502040504020204" pitchFamily="34" charset="0"/>
                <a:cs typeface="Arial" panose="020B0604020202020204" pitchFamily="34" charset="0"/>
              </a:rPr>
              <a:t>‹#›</a:t>
            </a:fld>
            <a:endParaRPr lang="en-US" sz="1000" b="1" i="0" dirty="0">
              <a:solidFill>
                <a:srgbClr val="0033A0"/>
              </a:solidFill>
              <a:effectLst/>
              <a:latin typeface="Arial" panose="020B0604020202020204" pitchFamily="34" charset="0"/>
              <a:ea typeface="Noto Sans" panose="020B0502040504020204" pitchFamily="34" charset="0"/>
              <a:cs typeface="Arial" panose="020B0604020202020204" pitchFamily="34" charset="0"/>
            </a:endParaRPr>
          </a:p>
        </p:txBody>
      </p:sp>
    </p:spTree>
    <p:extLst>
      <p:ext uri="{BB962C8B-B14F-4D97-AF65-F5344CB8AC3E}">
        <p14:creationId xmlns:p14="http://schemas.microsoft.com/office/powerpoint/2010/main" val="2180161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4-H-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9EDB28-BE97-A7D3-57AD-42CE921597EA}"/>
              </a:ext>
            </a:extLst>
          </p:cNvPr>
          <p:cNvSpPr>
            <a:spLocks noGrp="1"/>
          </p:cNvSpPr>
          <p:nvPr>
            <p:ph type="ctrTitle"/>
          </p:nvPr>
        </p:nvSpPr>
        <p:spPr>
          <a:xfrm>
            <a:off x="474111" y="1426938"/>
            <a:ext cx="6736977" cy="2101289"/>
          </a:xfrm>
        </p:spPr>
        <p:txBody>
          <a:bodyPr anchor="ctr">
            <a:noAutofit/>
          </a:bodyPr>
          <a:lstStyle>
            <a:lvl1pPr algn="l">
              <a:defRPr sz="6600" b="1">
                <a:solidFill>
                  <a:srgbClr val="031732"/>
                </a:solidFill>
                <a:latin typeface="Palatino" pitchFamily="2" charset="77"/>
                <a:ea typeface="Palatino" pitchFamily="2" charset="77"/>
                <a:cs typeface="Noto Serif SemBd" panose="02020702060505020204" pitchFamily="18" charset="0"/>
              </a:defRPr>
            </a:lvl1p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947C680B-A36E-F491-D854-CEBA4598F432}"/>
              </a:ext>
            </a:extLst>
          </p:cNvPr>
          <p:cNvSpPr>
            <a:spLocks noGrp="1"/>
          </p:cNvSpPr>
          <p:nvPr>
            <p:ph type="dt" sz="half" idx="10"/>
          </p:nvPr>
        </p:nvSpPr>
        <p:spPr/>
        <p:txBody>
          <a:bodyPr/>
          <a:lstStyle/>
          <a:p>
            <a:fld id="{40DBFB06-D1AB-A149-9120-0AF75E3AE9D9}" type="datetimeFigureOut">
              <a:rPr lang="en-US" smtClean="0"/>
              <a:t>10/8/25</a:t>
            </a:fld>
            <a:endParaRPr lang="en-US"/>
          </a:p>
        </p:txBody>
      </p:sp>
      <p:sp>
        <p:nvSpPr>
          <p:cNvPr id="8" name="Rectangle 7">
            <a:extLst>
              <a:ext uri="{FF2B5EF4-FFF2-40B4-BE49-F238E27FC236}">
                <a16:creationId xmlns:a16="http://schemas.microsoft.com/office/drawing/2014/main" id="{37D86063-A8E4-2C0D-5525-7851B244DB2E}"/>
              </a:ext>
            </a:extLst>
          </p:cNvPr>
          <p:cNvSpPr/>
          <p:nvPr/>
        </p:nvSpPr>
        <p:spPr>
          <a:xfrm>
            <a:off x="0" y="3747431"/>
            <a:ext cx="7534654" cy="3108501"/>
          </a:xfrm>
          <a:prstGeom prst="rect">
            <a:avLst/>
          </a:prstGeom>
          <a:solidFill>
            <a:srgbClr val="0033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33A0"/>
              </a:solidFill>
            </a:endParaRPr>
          </a:p>
        </p:txBody>
      </p:sp>
      <p:sp>
        <p:nvSpPr>
          <p:cNvPr id="11" name="TextBox 10">
            <a:extLst>
              <a:ext uri="{FF2B5EF4-FFF2-40B4-BE49-F238E27FC236}">
                <a16:creationId xmlns:a16="http://schemas.microsoft.com/office/drawing/2014/main" id="{B046EBC3-7E83-C007-0BC1-7F3F534FE58C}"/>
              </a:ext>
            </a:extLst>
          </p:cNvPr>
          <p:cNvSpPr txBox="1"/>
          <p:nvPr/>
        </p:nvSpPr>
        <p:spPr>
          <a:xfrm>
            <a:off x="268941" y="6166041"/>
            <a:ext cx="7265713" cy="461665"/>
          </a:xfrm>
          <a:prstGeom prst="rect">
            <a:avLst/>
          </a:prstGeom>
          <a:noFill/>
        </p:spPr>
        <p:txBody>
          <a:bodyPr wrap="square" rtlCol="0">
            <a:spAutoFit/>
          </a:bodyPr>
          <a:lstStyle/>
          <a:p>
            <a:r>
              <a:rPr lang="en-US" sz="800" b="0" i="0" dirty="0">
                <a:solidFill>
                  <a:schemeClr val="bg1"/>
                </a:solidFill>
                <a:effectLst/>
                <a:latin typeface="Arial" panose="020B0604020202020204" pitchFamily="34" charset="0"/>
                <a:ea typeface="Noto Sans" panose="020B0502040504020204" pitchFamily="34" charset="0"/>
                <a:cs typeface="Arial" panose="020B0604020202020204" pitchFamily="34" charset="0"/>
              </a:rPr>
              <a:t>SDSU Extension is an equal opportunity provider and employer in accordance with the nondiscrimination policies of South Dakota State University, the South Dakota Board of Regents and the United States Department of Agriculture. Learn more at </a:t>
            </a:r>
            <a:r>
              <a:rPr lang="en-US" sz="800" b="0" i="0" dirty="0">
                <a:solidFill>
                  <a:schemeClr val="bg1"/>
                </a:solidFill>
                <a:effectLst/>
                <a:latin typeface="Arial" panose="020B0604020202020204" pitchFamily="34" charset="0"/>
                <a:ea typeface="Noto Sans" panose="020B0502040504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extension.sdstate.edu</a:t>
            </a:r>
            <a:r>
              <a:rPr lang="en-US" sz="800" b="0" i="0" dirty="0">
                <a:solidFill>
                  <a:schemeClr val="bg1"/>
                </a:solidFill>
                <a:effectLst/>
                <a:latin typeface="Arial" panose="020B0604020202020204" pitchFamily="34" charset="0"/>
                <a:ea typeface="Noto Sans" panose="020B0502040504020204" pitchFamily="34" charset="0"/>
                <a:cs typeface="Arial" panose="020B0604020202020204" pitchFamily="34" charset="0"/>
              </a:rPr>
              <a:t> </a:t>
            </a:r>
          </a:p>
          <a:p>
            <a:r>
              <a:rPr lang="en-US" sz="800" b="0" i="0" dirty="0">
                <a:solidFill>
                  <a:schemeClr val="bg1"/>
                </a:solidFill>
                <a:effectLst/>
                <a:latin typeface="Arial" panose="020B0604020202020204" pitchFamily="34" charset="0"/>
                <a:ea typeface="Noto Sans" panose="020B0502040504020204" pitchFamily="34" charset="0"/>
                <a:cs typeface="Arial" panose="020B0604020202020204" pitchFamily="34" charset="0"/>
              </a:rPr>
              <a:t>© 2025, South Dakota Board of Regents</a:t>
            </a:r>
          </a:p>
        </p:txBody>
      </p:sp>
      <p:pic>
        <p:nvPicPr>
          <p:cNvPr id="12" name="Picture 11">
            <a:extLst>
              <a:ext uri="{FF2B5EF4-FFF2-40B4-BE49-F238E27FC236}">
                <a16:creationId xmlns:a16="http://schemas.microsoft.com/office/drawing/2014/main" id="{2CD84AAD-7893-7669-F67A-10536766F1AA}"/>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426844" y="309534"/>
            <a:ext cx="2598001" cy="669354"/>
          </a:xfrm>
          <a:prstGeom prst="rect">
            <a:avLst/>
          </a:prstGeom>
        </p:spPr>
      </p:pic>
      <p:sp>
        <p:nvSpPr>
          <p:cNvPr id="3" name="Subtitle 2">
            <a:extLst>
              <a:ext uri="{FF2B5EF4-FFF2-40B4-BE49-F238E27FC236}">
                <a16:creationId xmlns:a16="http://schemas.microsoft.com/office/drawing/2014/main" id="{7A04BC40-94CD-E73D-AB89-C03D607D37BA}"/>
              </a:ext>
            </a:extLst>
          </p:cNvPr>
          <p:cNvSpPr>
            <a:spLocks noGrp="1"/>
          </p:cNvSpPr>
          <p:nvPr>
            <p:ph type="subTitle" idx="1"/>
          </p:nvPr>
        </p:nvSpPr>
        <p:spPr>
          <a:xfrm>
            <a:off x="468360" y="4195482"/>
            <a:ext cx="5466614" cy="1062318"/>
          </a:xfrm>
        </p:spPr>
        <p:txBody>
          <a:bodyPr>
            <a:normAutofit/>
          </a:bodyPr>
          <a:lstStyle>
            <a:lvl1pPr marL="0" indent="0" algn="l">
              <a:buNone/>
              <a:defRPr sz="2000">
                <a:solidFill>
                  <a:schemeClr val="bg1"/>
                </a:solidFill>
                <a:latin typeface="Arial" panose="020B0604020202020204" pitchFamily="34" charset="0"/>
                <a:ea typeface="Noto Sans Med" panose="020B0602040504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9" name="Picture Placeholder 9">
            <a:extLst>
              <a:ext uri="{FF2B5EF4-FFF2-40B4-BE49-F238E27FC236}">
                <a16:creationId xmlns:a16="http://schemas.microsoft.com/office/drawing/2014/main" id="{83863A07-0CAD-D357-DEED-AD04E5B260F2}"/>
              </a:ext>
            </a:extLst>
          </p:cNvPr>
          <p:cNvSpPr>
            <a:spLocks noGrp="1"/>
          </p:cNvSpPr>
          <p:nvPr>
            <p:ph type="pic" sz="quarter" idx="13"/>
          </p:nvPr>
        </p:nvSpPr>
        <p:spPr>
          <a:xfrm>
            <a:off x="7534654" y="0"/>
            <a:ext cx="4657346" cy="6858000"/>
          </a:xfrm>
        </p:spPr>
        <p:txBody>
          <a:bodyPr/>
          <a:lstStyle/>
          <a:p>
            <a:r>
              <a:rPr lang="en-US"/>
              <a:t>Click icon to add picture</a:t>
            </a:r>
          </a:p>
        </p:txBody>
      </p:sp>
      <p:pic>
        <p:nvPicPr>
          <p:cNvPr id="5" name="Picture 4">
            <a:extLst>
              <a:ext uri="{FF2B5EF4-FFF2-40B4-BE49-F238E27FC236}">
                <a16:creationId xmlns:a16="http://schemas.microsoft.com/office/drawing/2014/main" id="{B685ED39-91F0-9DFC-8E09-8C862067E599}"/>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3492651" y="369891"/>
            <a:ext cx="539288" cy="548640"/>
          </a:xfrm>
          <a:prstGeom prst="rect">
            <a:avLst/>
          </a:prstGeom>
        </p:spPr>
      </p:pic>
      <p:cxnSp>
        <p:nvCxnSpPr>
          <p:cNvPr id="7" name="Straight Connector 6">
            <a:extLst>
              <a:ext uri="{FF2B5EF4-FFF2-40B4-BE49-F238E27FC236}">
                <a16:creationId xmlns:a16="http://schemas.microsoft.com/office/drawing/2014/main" id="{827325EE-55BC-6444-EEBB-AC9930C56F31}"/>
              </a:ext>
            </a:extLst>
          </p:cNvPr>
          <p:cNvCxnSpPr>
            <a:cxnSpLocks/>
          </p:cNvCxnSpPr>
          <p:nvPr/>
        </p:nvCxnSpPr>
        <p:spPr>
          <a:xfrm>
            <a:off x="3258748" y="375506"/>
            <a:ext cx="0" cy="537411"/>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8862538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4-H-Section-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8518F6B-F8A1-FF05-31F1-269DF865440A}"/>
              </a:ext>
            </a:extLst>
          </p:cNvPr>
          <p:cNvSpPr/>
          <p:nvPr/>
        </p:nvSpPr>
        <p:spPr>
          <a:xfrm>
            <a:off x="0" y="0"/>
            <a:ext cx="3826042" cy="6858000"/>
          </a:xfrm>
          <a:prstGeom prst="rect">
            <a:avLst/>
          </a:prstGeom>
          <a:solidFill>
            <a:srgbClr val="0033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31A34BD8-F1B7-DAA4-C056-F8DE09E24B21}"/>
              </a:ext>
            </a:extLst>
          </p:cNvPr>
          <p:cNvSpPr txBox="1"/>
          <p:nvPr/>
        </p:nvSpPr>
        <p:spPr>
          <a:xfrm>
            <a:off x="11217212" y="6407523"/>
            <a:ext cx="634129" cy="246221"/>
          </a:xfrm>
          <a:prstGeom prst="rect">
            <a:avLst/>
          </a:prstGeom>
          <a:noFill/>
        </p:spPr>
        <p:txBody>
          <a:bodyPr wrap="square" rtlCol="0">
            <a:spAutoFit/>
          </a:bodyPr>
          <a:lstStyle/>
          <a:p>
            <a:pPr algn="r"/>
            <a:fld id="{CE031D98-3373-A84B-9B5E-A75B1CC898E4}" type="slidenum">
              <a:rPr lang="en-US" sz="1000" b="1" i="0" smtClean="0">
                <a:solidFill>
                  <a:srgbClr val="0033A0"/>
                </a:solidFill>
                <a:effectLst/>
                <a:latin typeface="Arial" panose="020B0604020202020204" pitchFamily="34" charset="0"/>
                <a:ea typeface="Noto Sans" panose="020B0502040504020204" pitchFamily="34" charset="0"/>
                <a:cs typeface="Arial" panose="020B0604020202020204" pitchFamily="34" charset="0"/>
              </a:rPr>
              <a:t>‹#›</a:t>
            </a:fld>
            <a:endParaRPr lang="en-US" sz="1000" b="1" i="0" dirty="0">
              <a:solidFill>
                <a:srgbClr val="0033A0"/>
              </a:solidFill>
              <a:effectLst/>
              <a:latin typeface="Arial" panose="020B0604020202020204" pitchFamily="34" charset="0"/>
              <a:ea typeface="Noto Sans" panose="020B0502040504020204" pitchFamily="34" charset="0"/>
              <a:cs typeface="Arial" panose="020B0604020202020204" pitchFamily="34" charset="0"/>
            </a:endParaRPr>
          </a:p>
        </p:txBody>
      </p:sp>
      <p:pic>
        <p:nvPicPr>
          <p:cNvPr id="11" name="Picture 10" descr="Text&#10;&#10;Description automatically generated">
            <a:extLst>
              <a:ext uri="{FF2B5EF4-FFF2-40B4-BE49-F238E27FC236}">
                <a16:creationId xmlns:a16="http://schemas.microsoft.com/office/drawing/2014/main" id="{523258BD-ABF1-2A93-1A43-6F51CFB2B22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83355" y="6104822"/>
            <a:ext cx="2287075" cy="605402"/>
          </a:xfrm>
          <a:prstGeom prst="rect">
            <a:avLst/>
          </a:prstGeom>
        </p:spPr>
      </p:pic>
      <p:sp>
        <p:nvSpPr>
          <p:cNvPr id="2" name="Title 1">
            <a:extLst>
              <a:ext uri="{FF2B5EF4-FFF2-40B4-BE49-F238E27FC236}">
                <a16:creationId xmlns:a16="http://schemas.microsoft.com/office/drawing/2014/main" id="{3BE2B773-72EF-6314-E39C-B94F68C6C567}"/>
              </a:ext>
            </a:extLst>
          </p:cNvPr>
          <p:cNvSpPr>
            <a:spLocks noGrp="1"/>
          </p:cNvSpPr>
          <p:nvPr>
            <p:ph type="title"/>
          </p:nvPr>
        </p:nvSpPr>
        <p:spPr>
          <a:xfrm>
            <a:off x="283355" y="555444"/>
            <a:ext cx="3106826" cy="4879197"/>
          </a:xfrm>
        </p:spPr>
        <p:txBody>
          <a:bodyPr anchor="t">
            <a:normAutofit/>
          </a:bodyPr>
          <a:lstStyle>
            <a:lvl1pPr>
              <a:defRPr sz="4000" b="1">
                <a:solidFill>
                  <a:schemeClr val="bg1"/>
                </a:solidFill>
                <a:latin typeface="Palatino" pitchFamily="2" charset="77"/>
                <a:ea typeface="Palatino" pitchFamily="2" charset="77"/>
                <a:cs typeface="Arial" panose="020B0604020202020204" pitchFamily="34" charset="0"/>
              </a:defRPr>
            </a:lvl1pPr>
          </a:lstStyle>
          <a:p>
            <a:r>
              <a:rPr lang="en-US"/>
              <a:t>Click to edit Master title style</a:t>
            </a:r>
            <a:endParaRPr lang="en-US" dirty="0"/>
          </a:p>
        </p:txBody>
      </p:sp>
      <p:sp>
        <p:nvSpPr>
          <p:cNvPr id="4" name="Content Placeholder 2">
            <a:extLst>
              <a:ext uri="{FF2B5EF4-FFF2-40B4-BE49-F238E27FC236}">
                <a16:creationId xmlns:a16="http://schemas.microsoft.com/office/drawing/2014/main" id="{445B780C-AEE0-6928-69D4-8624684ED158}"/>
              </a:ext>
            </a:extLst>
          </p:cNvPr>
          <p:cNvSpPr>
            <a:spLocks noGrp="1"/>
          </p:cNvSpPr>
          <p:nvPr>
            <p:ph sz="half" idx="10"/>
          </p:nvPr>
        </p:nvSpPr>
        <p:spPr>
          <a:xfrm>
            <a:off x="4130842" y="555444"/>
            <a:ext cx="7476210" cy="5549378"/>
          </a:xfrm>
        </p:spPr>
        <p:txBody>
          <a:bodyPr/>
          <a:lstStyle>
            <a:lvl1pPr>
              <a:defRPr>
                <a:latin typeface="Arial" panose="020B0604020202020204" pitchFamily="34" charset="0"/>
                <a:ea typeface="Noto Sans Med" panose="020B0602040504020204" pitchFamily="34" charset="0"/>
                <a:cs typeface="Arial" panose="020B0604020202020204" pitchFamily="34" charset="0"/>
              </a:defRPr>
            </a:lvl1pPr>
            <a:lvl2pPr>
              <a:defRPr>
                <a:latin typeface="Arial" panose="020B0604020202020204" pitchFamily="34" charset="0"/>
                <a:ea typeface="Noto Sans Med" panose="020B0602040504020204" pitchFamily="34" charset="0"/>
                <a:cs typeface="Arial" panose="020B0604020202020204" pitchFamily="34" charset="0"/>
              </a:defRPr>
            </a:lvl2pPr>
            <a:lvl3pPr>
              <a:defRPr>
                <a:latin typeface="Arial" panose="020B0604020202020204" pitchFamily="34" charset="0"/>
                <a:ea typeface="Noto Sans Med" panose="020B0602040504020204" pitchFamily="34" charset="0"/>
                <a:cs typeface="Arial" panose="020B0604020202020204" pitchFamily="34" charset="0"/>
              </a:defRPr>
            </a:lvl3pPr>
            <a:lvl4pPr>
              <a:defRPr>
                <a:latin typeface="Arial" panose="020B0604020202020204" pitchFamily="34" charset="0"/>
                <a:ea typeface="Noto Sans Med" panose="020B0602040504020204" pitchFamily="34" charset="0"/>
                <a:cs typeface="Arial" panose="020B0604020202020204" pitchFamily="34" charset="0"/>
              </a:defRPr>
            </a:lvl4pPr>
            <a:lvl5pPr>
              <a:defRPr>
                <a:latin typeface="Arial" panose="020B0604020202020204" pitchFamily="34" charset="0"/>
                <a:ea typeface="Noto Sans Med" panose="020B0602040504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5" name="Picture 4">
            <a:extLst>
              <a:ext uri="{FF2B5EF4-FFF2-40B4-BE49-F238E27FC236}">
                <a16:creationId xmlns:a16="http://schemas.microsoft.com/office/drawing/2014/main" id="{004110B2-6E28-3732-5C7B-6036FB06486A}"/>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3069420" y="6167418"/>
            <a:ext cx="468910" cy="480210"/>
          </a:xfrm>
          <a:prstGeom prst="rect">
            <a:avLst/>
          </a:prstGeom>
        </p:spPr>
      </p:pic>
      <p:cxnSp>
        <p:nvCxnSpPr>
          <p:cNvPr id="6" name="Straight Connector 5">
            <a:extLst>
              <a:ext uri="{FF2B5EF4-FFF2-40B4-BE49-F238E27FC236}">
                <a16:creationId xmlns:a16="http://schemas.microsoft.com/office/drawing/2014/main" id="{E033F9A0-C73F-EAB2-2DEB-BBA51FDB319F}"/>
              </a:ext>
            </a:extLst>
          </p:cNvPr>
          <p:cNvCxnSpPr>
            <a:cxnSpLocks/>
          </p:cNvCxnSpPr>
          <p:nvPr/>
        </p:nvCxnSpPr>
        <p:spPr>
          <a:xfrm>
            <a:off x="2833632" y="6138818"/>
            <a:ext cx="0" cy="53741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7542801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General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0045E9-ECF6-1C66-EA86-00AA4A8A7BF2}"/>
              </a:ext>
            </a:extLst>
          </p:cNvPr>
          <p:cNvSpPr>
            <a:spLocks noGrp="1"/>
          </p:cNvSpPr>
          <p:nvPr>
            <p:ph type="title"/>
          </p:nvPr>
        </p:nvSpPr>
        <p:spPr>
          <a:xfrm>
            <a:off x="839788" y="365125"/>
            <a:ext cx="10515600" cy="1087157"/>
          </a:xfrm>
        </p:spPr>
        <p:txBody>
          <a:bodyPr/>
          <a:lstStyle>
            <a:lvl1pPr>
              <a:defRPr b="1">
                <a:solidFill>
                  <a:srgbClr val="0033A0"/>
                </a:solidFill>
                <a:latin typeface="Palatino" pitchFamily="2" charset="77"/>
                <a:ea typeface="Palatino" pitchFamily="2" charset="77"/>
                <a:cs typeface="Noto Serif SemBd" panose="02020702060505020204" pitchFamily="18" charset="0"/>
              </a:defRPr>
            </a:lvl1pPr>
          </a:lstStyle>
          <a:p>
            <a:r>
              <a:rPr lang="en-US"/>
              <a:t>Click to edit Master title style</a:t>
            </a:r>
            <a:endParaRPr lang="en-US" dirty="0"/>
          </a:p>
        </p:txBody>
      </p:sp>
      <p:sp>
        <p:nvSpPr>
          <p:cNvPr id="4" name="Content Placeholder 3">
            <a:extLst>
              <a:ext uri="{FF2B5EF4-FFF2-40B4-BE49-F238E27FC236}">
                <a16:creationId xmlns:a16="http://schemas.microsoft.com/office/drawing/2014/main" id="{5CB15A21-0C93-AEBE-530D-AD400B45EB6F}"/>
              </a:ext>
            </a:extLst>
          </p:cNvPr>
          <p:cNvSpPr>
            <a:spLocks noGrp="1"/>
          </p:cNvSpPr>
          <p:nvPr>
            <p:ph sz="half" idx="2"/>
          </p:nvPr>
        </p:nvSpPr>
        <p:spPr>
          <a:xfrm>
            <a:off x="839788" y="1984665"/>
            <a:ext cx="10514012" cy="3979718"/>
          </a:xfrm>
        </p:spPr>
        <p:txBody>
          <a:bodyPr/>
          <a:lstStyle>
            <a:lvl1pPr>
              <a:defRPr>
                <a:latin typeface="Arial" panose="020B0604020202020204" pitchFamily="34" charset="0"/>
                <a:ea typeface="Noto Sans Med" panose="020B0602040504020204" pitchFamily="34" charset="0"/>
                <a:cs typeface="Arial" panose="020B0604020202020204" pitchFamily="34" charset="0"/>
              </a:defRPr>
            </a:lvl1pPr>
            <a:lvl2pPr>
              <a:defRPr>
                <a:latin typeface="Arial" panose="020B0604020202020204" pitchFamily="34" charset="0"/>
                <a:ea typeface="Noto Sans Med" panose="020B0602040504020204" pitchFamily="34" charset="0"/>
                <a:cs typeface="Arial" panose="020B0604020202020204" pitchFamily="34" charset="0"/>
              </a:defRPr>
            </a:lvl2pPr>
            <a:lvl3pPr>
              <a:defRPr>
                <a:latin typeface="Arial" panose="020B0604020202020204" pitchFamily="34" charset="0"/>
                <a:ea typeface="Noto Sans Med" panose="020B0602040504020204" pitchFamily="34" charset="0"/>
                <a:cs typeface="Arial" panose="020B0604020202020204" pitchFamily="34" charset="0"/>
              </a:defRPr>
            </a:lvl3pPr>
            <a:lvl4pPr>
              <a:defRPr>
                <a:latin typeface="Arial" panose="020B0604020202020204" pitchFamily="34" charset="0"/>
                <a:ea typeface="Noto Sans Med" panose="020B0602040504020204" pitchFamily="34" charset="0"/>
                <a:cs typeface="Arial" panose="020B0604020202020204" pitchFamily="34" charset="0"/>
              </a:defRPr>
            </a:lvl4pPr>
            <a:lvl5pPr>
              <a:defRPr>
                <a:latin typeface="Arial" panose="020B0604020202020204" pitchFamily="34" charset="0"/>
                <a:ea typeface="Noto Sans Med" panose="020B0602040504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4" name="Picture 13" descr="Text&#10;&#10;Description automatically generated">
            <a:extLst>
              <a:ext uri="{FF2B5EF4-FFF2-40B4-BE49-F238E27FC236}">
                <a16:creationId xmlns:a16="http://schemas.microsoft.com/office/drawing/2014/main" id="{BCC71E2A-C5AA-DC4B-12DB-A8D07268E80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40659" y="6176963"/>
            <a:ext cx="3657600" cy="499672"/>
          </a:xfrm>
          <a:prstGeom prst="rect">
            <a:avLst/>
          </a:prstGeom>
        </p:spPr>
      </p:pic>
      <p:sp>
        <p:nvSpPr>
          <p:cNvPr id="5" name="TextBox 4">
            <a:extLst>
              <a:ext uri="{FF2B5EF4-FFF2-40B4-BE49-F238E27FC236}">
                <a16:creationId xmlns:a16="http://schemas.microsoft.com/office/drawing/2014/main" id="{0E47F6DB-D326-BC79-F07E-45CF7BB7468E}"/>
              </a:ext>
            </a:extLst>
          </p:cNvPr>
          <p:cNvSpPr txBox="1"/>
          <p:nvPr/>
        </p:nvSpPr>
        <p:spPr>
          <a:xfrm>
            <a:off x="11217212" y="6407523"/>
            <a:ext cx="634129" cy="246221"/>
          </a:xfrm>
          <a:prstGeom prst="rect">
            <a:avLst/>
          </a:prstGeom>
          <a:noFill/>
        </p:spPr>
        <p:txBody>
          <a:bodyPr wrap="square" rtlCol="0">
            <a:spAutoFit/>
          </a:bodyPr>
          <a:lstStyle/>
          <a:p>
            <a:pPr algn="r"/>
            <a:fld id="{CE031D98-3373-A84B-9B5E-A75B1CC898E4}" type="slidenum">
              <a:rPr lang="en-US" sz="1000" b="1" i="0" smtClean="0">
                <a:solidFill>
                  <a:srgbClr val="0033A0"/>
                </a:solidFill>
                <a:effectLst/>
                <a:latin typeface="Arial" panose="020B0604020202020204" pitchFamily="34" charset="0"/>
                <a:ea typeface="Noto Sans" panose="020B0502040504020204" pitchFamily="34" charset="0"/>
                <a:cs typeface="Arial" panose="020B0604020202020204" pitchFamily="34" charset="0"/>
              </a:rPr>
              <a:t>‹#›</a:t>
            </a:fld>
            <a:endParaRPr lang="en-US" sz="1000" b="1" i="0" dirty="0">
              <a:solidFill>
                <a:srgbClr val="0033A0"/>
              </a:solidFill>
              <a:effectLst/>
              <a:latin typeface="Arial" panose="020B0604020202020204" pitchFamily="34" charset="0"/>
              <a:ea typeface="Noto Sans" panose="020B0502040504020204" pitchFamily="34" charset="0"/>
              <a:cs typeface="Arial" panose="020B0604020202020204" pitchFamily="34" charset="0"/>
            </a:endParaRPr>
          </a:p>
        </p:txBody>
      </p:sp>
    </p:spTree>
    <p:extLst>
      <p:ext uri="{BB962C8B-B14F-4D97-AF65-F5344CB8AC3E}">
        <p14:creationId xmlns:p14="http://schemas.microsoft.com/office/powerpoint/2010/main" val="9511166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Section Header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8518F6B-F8A1-FF05-31F1-269DF865440A}"/>
              </a:ext>
            </a:extLst>
          </p:cNvPr>
          <p:cNvSpPr/>
          <p:nvPr/>
        </p:nvSpPr>
        <p:spPr>
          <a:xfrm>
            <a:off x="0" y="0"/>
            <a:ext cx="3544866" cy="6858000"/>
          </a:xfrm>
          <a:prstGeom prst="rect">
            <a:avLst/>
          </a:prstGeom>
          <a:solidFill>
            <a:srgbClr val="0033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31A34BD8-F1B7-DAA4-C056-F8DE09E24B21}"/>
              </a:ext>
            </a:extLst>
          </p:cNvPr>
          <p:cNvSpPr txBox="1"/>
          <p:nvPr/>
        </p:nvSpPr>
        <p:spPr>
          <a:xfrm>
            <a:off x="11217212" y="6407523"/>
            <a:ext cx="634129" cy="246221"/>
          </a:xfrm>
          <a:prstGeom prst="rect">
            <a:avLst/>
          </a:prstGeom>
          <a:noFill/>
        </p:spPr>
        <p:txBody>
          <a:bodyPr wrap="square" rtlCol="0">
            <a:spAutoFit/>
          </a:bodyPr>
          <a:lstStyle/>
          <a:p>
            <a:pPr algn="r"/>
            <a:fld id="{CE031D98-3373-A84B-9B5E-A75B1CC898E4}" type="slidenum">
              <a:rPr lang="en-US" sz="1000" b="1" i="0" smtClean="0">
                <a:solidFill>
                  <a:srgbClr val="0033A0"/>
                </a:solidFill>
                <a:effectLst/>
                <a:latin typeface="Arial" panose="020B0604020202020204" pitchFamily="34" charset="0"/>
                <a:ea typeface="Noto Sans" panose="020B0502040504020204" pitchFamily="34" charset="0"/>
                <a:cs typeface="Arial" panose="020B0604020202020204" pitchFamily="34" charset="0"/>
              </a:rPr>
              <a:t>‹#›</a:t>
            </a:fld>
            <a:endParaRPr lang="en-US" sz="1000" b="1" i="0" dirty="0">
              <a:solidFill>
                <a:srgbClr val="0033A0"/>
              </a:solidFill>
              <a:effectLst/>
              <a:latin typeface="Arial" panose="020B0604020202020204" pitchFamily="34" charset="0"/>
              <a:ea typeface="Noto Sans" panose="020B0502040504020204" pitchFamily="34" charset="0"/>
              <a:cs typeface="Arial" panose="020B0604020202020204" pitchFamily="34" charset="0"/>
            </a:endParaRPr>
          </a:p>
        </p:txBody>
      </p:sp>
      <p:pic>
        <p:nvPicPr>
          <p:cNvPr id="11" name="Picture 10" descr="Text&#10;&#10;Description automatically generated">
            <a:extLst>
              <a:ext uri="{FF2B5EF4-FFF2-40B4-BE49-F238E27FC236}">
                <a16:creationId xmlns:a16="http://schemas.microsoft.com/office/drawing/2014/main" id="{523258BD-ABF1-2A93-1A43-6F51CFB2B22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83355" y="6104822"/>
            <a:ext cx="2287075" cy="605402"/>
          </a:xfrm>
          <a:prstGeom prst="rect">
            <a:avLst/>
          </a:prstGeom>
        </p:spPr>
      </p:pic>
      <p:sp>
        <p:nvSpPr>
          <p:cNvPr id="2" name="Title 1">
            <a:extLst>
              <a:ext uri="{FF2B5EF4-FFF2-40B4-BE49-F238E27FC236}">
                <a16:creationId xmlns:a16="http://schemas.microsoft.com/office/drawing/2014/main" id="{3BE2B773-72EF-6314-E39C-B94F68C6C567}"/>
              </a:ext>
            </a:extLst>
          </p:cNvPr>
          <p:cNvSpPr>
            <a:spLocks noGrp="1"/>
          </p:cNvSpPr>
          <p:nvPr>
            <p:ph type="title"/>
          </p:nvPr>
        </p:nvSpPr>
        <p:spPr>
          <a:xfrm>
            <a:off x="283355" y="555444"/>
            <a:ext cx="3106826" cy="4879197"/>
          </a:xfrm>
        </p:spPr>
        <p:txBody>
          <a:bodyPr anchor="t">
            <a:normAutofit/>
          </a:bodyPr>
          <a:lstStyle>
            <a:lvl1pPr>
              <a:defRPr sz="4000" b="1">
                <a:solidFill>
                  <a:schemeClr val="bg1"/>
                </a:solidFill>
                <a:latin typeface="Palatino" pitchFamily="2" charset="77"/>
                <a:ea typeface="Palatino" pitchFamily="2" charset="77"/>
                <a:cs typeface="Arial" panose="020B0604020202020204" pitchFamily="34" charset="0"/>
              </a:defRPr>
            </a:lvl1pPr>
          </a:lstStyle>
          <a:p>
            <a:r>
              <a:rPr lang="en-US"/>
              <a:t>Click to edit Master title style</a:t>
            </a:r>
            <a:endParaRPr lang="en-US" dirty="0"/>
          </a:p>
        </p:txBody>
      </p:sp>
      <p:sp>
        <p:nvSpPr>
          <p:cNvPr id="4" name="Content Placeholder 2">
            <a:extLst>
              <a:ext uri="{FF2B5EF4-FFF2-40B4-BE49-F238E27FC236}">
                <a16:creationId xmlns:a16="http://schemas.microsoft.com/office/drawing/2014/main" id="{445B780C-AEE0-6928-69D4-8624684ED158}"/>
              </a:ext>
            </a:extLst>
          </p:cNvPr>
          <p:cNvSpPr>
            <a:spLocks noGrp="1"/>
          </p:cNvSpPr>
          <p:nvPr>
            <p:ph sz="half" idx="10"/>
          </p:nvPr>
        </p:nvSpPr>
        <p:spPr>
          <a:xfrm>
            <a:off x="3828221" y="555444"/>
            <a:ext cx="7778831" cy="5549378"/>
          </a:xfrm>
        </p:spPr>
        <p:txBody>
          <a:bodyPr/>
          <a:lstStyle>
            <a:lvl1pPr>
              <a:defRPr>
                <a:latin typeface="Arial" panose="020B0604020202020204" pitchFamily="34" charset="0"/>
                <a:ea typeface="Noto Sans Med" panose="020B0602040504020204" pitchFamily="34" charset="0"/>
                <a:cs typeface="Arial" panose="020B0604020202020204" pitchFamily="34" charset="0"/>
              </a:defRPr>
            </a:lvl1pPr>
            <a:lvl2pPr>
              <a:defRPr>
                <a:latin typeface="Arial" panose="020B0604020202020204" pitchFamily="34" charset="0"/>
                <a:ea typeface="Noto Sans Med" panose="020B0602040504020204" pitchFamily="34" charset="0"/>
                <a:cs typeface="Arial" panose="020B0604020202020204" pitchFamily="34" charset="0"/>
              </a:defRPr>
            </a:lvl2pPr>
            <a:lvl3pPr>
              <a:defRPr>
                <a:latin typeface="Arial" panose="020B0604020202020204" pitchFamily="34" charset="0"/>
                <a:ea typeface="Noto Sans Med" panose="020B0602040504020204" pitchFamily="34" charset="0"/>
                <a:cs typeface="Arial" panose="020B0604020202020204" pitchFamily="34" charset="0"/>
              </a:defRPr>
            </a:lvl3pPr>
            <a:lvl4pPr>
              <a:defRPr>
                <a:latin typeface="Arial" panose="020B0604020202020204" pitchFamily="34" charset="0"/>
                <a:ea typeface="Noto Sans Med" panose="020B0602040504020204" pitchFamily="34" charset="0"/>
                <a:cs typeface="Arial" panose="020B0604020202020204" pitchFamily="34" charset="0"/>
              </a:defRPr>
            </a:lvl4pPr>
            <a:lvl5pPr>
              <a:defRPr>
                <a:latin typeface="Arial" panose="020B0604020202020204" pitchFamily="34" charset="0"/>
                <a:ea typeface="Noto Sans Med" panose="020B0602040504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9008036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Volunte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AB84A89-AE70-B4B9-746E-1A12FF0B4ED0}"/>
              </a:ext>
            </a:extLst>
          </p:cNvPr>
          <p:cNvSpPr/>
          <p:nvPr/>
        </p:nvSpPr>
        <p:spPr>
          <a:xfrm>
            <a:off x="0" y="5943600"/>
            <a:ext cx="12192000" cy="914400"/>
          </a:xfrm>
          <a:prstGeom prst="rect">
            <a:avLst/>
          </a:prstGeom>
          <a:solidFill>
            <a:srgbClr val="0033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Text&#10;&#10;Description automatically generated">
            <a:extLst>
              <a:ext uri="{FF2B5EF4-FFF2-40B4-BE49-F238E27FC236}">
                <a16:creationId xmlns:a16="http://schemas.microsoft.com/office/drawing/2014/main" id="{81C75C61-6701-0DF8-E892-8F07AE33455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06918" y="6188292"/>
            <a:ext cx="3801619" cy="523577"/>
          </a:xfrm>
          <a:prstGeom prst="rect">
            <a:avLst/>
          </a:prstGeom>
        </p:spPr>
      </p:pic>
      <p:sp>
        <p:nvSpPr>
          <p:cNvPr id="10" name="TextBox 9">
            <a:extLst>
              <a:ext uri="{FF2B5EF4-FFF2-40B4-BE49-F238E27FC236}">
                <a16:creationId xmlns:a16="http://schemas.microsoft.com/office/drawing/2014/main" id="{42DD2316-71B4-2C10-A69F-9965ADE5F4B4}"/>
              </a:ext>
            </a:extLst>
          </p:cNvPr>
          <p:cNvSpPr txBox="1"/>
          <p:nvPr/>
        </p:nvSpPr>
        <p:spPr>
          <a:xfrm>
            <a:off x="11230659" y="6357767"/>
            <a:ext cx="634129" cy="246221"/>
          </a:xfrm>
          <a:prstGeom prst="rect">
            <a:avLst/>
          </a:prstGeom>
          <a:noFill/>
        </p:spPr>
        <p:txBody>
          <a:bodyPr wrap="square" rtlCol="0">
            <a:spAutoFit/>
          </a:bodyPr>
          <a:lstStyle/>
          <a:p>
            <a:pPr algn="r"/>
            <a:fld id="{79F1F932-4DB6-6049-B118-0EF4D083457E}" type="slidenum">
              <a:rPr lang="en-US" sz="1000" b="0" i="0" smtClean="0">
                <a:solidFill>
                  <a:schemeClr val="bg1"/>
                </a:solidFill>
                <a:effectLst/>
                <a:latin typeface="Arial" panose="020B0604020202020204" pitchFamily="34" charset="0"/>
                <a:ea typeface="Noto Sans" panose="020B0502040504020204" pitchFamily="34" charset="0"/>
                <a:cs typeface="Arial" panose="020B0604020202020204" pitchFamily="34" charset="0"/>
              </a:rPr>
              <a:t>‹#›</a:t>
            </a:fld>
            <a:endParaRPr lang="en-US" sz="1000" b="0" i="0" dirty="0">
              <a:solidFill>
                <a:schemeClr val="bg1"/>
              </a:solidFill>
              <a:effectLst/>
              <a:latin typeface="Arial" panose="020B0604020202020204" pitchFamily="34" charset="0"/>
              <a:ea typeface="Noto Sans" panose="020B0502040504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EB2DB2F0-AA99-93C5-E9EC-AB26D202F52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1"/>
            <a:ext cx="12192000" cy="6858000"/>
          </a:xfrm>
          <a:prstGeom prst="rect">
            <a:avLst/>
          </a:prstGeom>
        </p:spPr>
      </p:pic>
      <p:sp>
        <p:nvSpPr>
          <p:cNvPr id="9" name="Text Placeholder 8">
            <a:extLst>
              <a:ext uri="{FF2B5EF4-FFF2-40B4-BE49-F238E27FC236}">
                <a16:creationId xmlns:a16="http://schemas.microsoft.com/office/drawing/2014/main" id="{BE5A2275-67A9-24E3-A64E-855A04E86116}"/>
              </a:ext>
            </a:extLst>
          </p:cNvPr>
          <p:cNvSpPr>
            <a:spLocks noGrp="1"/>
          </p:cNvSpPr>
          <p:nvPr>
            <p:ph type="body" sz="quarter" idx="10"/>
          </p:nvPr>
        </p:nvSpPr>
        <p:spPr>
          <a:xfrm>
            <a:off x="4132263" y="2071688"/>
            <a:ext cx="7175500" cy="3276600"/>
          </a:xfrm>
        </p:spPr>
        <p:txBody>
          <a:bodyPr anchor="ctr"/>
          <a:lstStyle>
            <a:lvl1pPr marL="0" indent="0">
              <a:buNone/>
              <a:defRPr/>
            </a:lvl1pPr>
          </a:lstStyle>
          <a:p>
            <a:pPr lvl="0"/>
            <a:r>
              <a:rPr lang="en-US"/>
              <a:t>Click to edit Master text styles</a:t>
            </a:r>
          </a:p>
        </p:txBody>
      </p:sp>
    </p:spTree>
    <p:extLst>
      <p:ext uri="{BB962C8B-B14F-4D97-AF65-F5344CB8AC3E}">
        <p14:creationId xmlns:p14="http://schemas.microsoft.com/office/powerpoint/2010/main" val="106318060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Newslett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AB84A89-AE70-B4B9-746E-1A12FF0B4ED0}"/>
              </a:ext>
            </a:extLst>
          </p:cNvPr>
          <p:cNvSpPr/>
          <p:nvPr/>
        </p:nvSpPr>
        <p:spPr>
          <a:xfrm>
            <a:off x="0" y="5943600"/>
            <a:ext cx="12192000" cy="914400"/>
          </a:xfrm>
          <a:prstGeom prst="rect">
            <a:avLst/>
          </a:prstGeom>
          <a:solidFill>
            <a:srgbClr val="0033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Text&#10;&#10;Description automatically generated">
            <a:extLst>
              <a:ext uri="{FF2B5EF4-FFF2-40B4-BE49-F238E27FC236}">
                <a16:creationId xmlns:a16="http://schemas.microsoft.com/office/drawing/2014/main" id="{81C75C61-6701-0DF8-E892-8F07AE33455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06918" y="6188292"/>
            <a:ext cx="3801619" cy="523577"/>
          </a:xfrm>
          <a:prstGeom prst="rect">
            <a:avLst/>
          </a:prstGeom>
        </p:spPr>
      </p:pic>
      <p:sp>
        <p:nvSpPr>
          <p:cNvPr id="10" name="TextBox 9">
            <a:extLst>
              <a:ext uri="{FF2B5EF4-FFF2-40B4-BE49-F238E27FC236}">
                <a16:creationId xmlns:a16="http://schemas.microsoft.com/office/drawing/2014/main" id="{42DD2316-71B4-2C10-A69F-9965ADE5F4B4}"/>
              </a:ext>
            </a:extLst>
          </p:cNvPr>
          <p:cNvSpPr txBox="1"/>
          <p:nvPr/>
        </p:nvSpPr>
        <p:spPr>
          <a:xfrm>
            <a:off x="11230659" y="6357767"/>
            <a:ext cx="634129" cy="246221"/>
          </a:xfrm>
          <a:prstGeom prst="rect">
            <a:avLst/>
          </a:prstGeom>
          <a:noFill/>
        </p:spPr>
        <p:txBody>
          <a:bodyPr wrap="square" rtlCol="0">
            <a:spAutoFit/>
          </a:bodyPr>
          <a:lstStyle/>
          <a:p>
            <a:pPr algn="r"/>
            <a:fld id="{79F1F932-4DB6-6049-B118-0EF4D083457E}" type="slidenum">
              <a:rPr lang="en-US" sz="1000" b="0" i="0" smtClean="0">
                <a:solidFill>
                  <a:schemeClr val="bg1"/>
                </a:solidFill>
                <a:effectLst/>
                <a:latin typeface="Arial" panose="020B0604020202020204" pitchFamily="34" charset="0"/>
                <a:ea typeface="Noto Sans" panose="020B0502040504020204" pitchFamily="34" charset="0"/>
                <a:cs typeface="Arial" panose="020B0604020202020204" pitchFamily="34" charset="0"/>
              </a:rPr>
              <a:t>‹#›</a:t>
            </a:fld>
            <a:endParaRPr lang="en-US" sz="1000" b="0" i="0" dirty="0">
              <a:solidFill>
                <a:schemeClr val="bg1"/>
              </a:solidFill>
              <a:effectLst/>
              <a:latin typeface="Arial" panose="020B0604020202020204" pitchFamily="34" charset="0"/>
              <a:ea typeface="Noto Sans" panose="020B0502040504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EB2DB2F0-AA99-93C5-E9EC-AB26D202F521}"/>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0" y="-1"/>
            <a:ext cx="12192000" cy="6858000"/>
          </a:xfrm>
          <a:prstGeom prst="rect">
            <a:avLst/>
          </a:prstGeom>
        </p:spPr>
      </p:pic>
      <p:sp>
        <p:nvSpPr>
          <p:cNvPr id="9" name="Text Placeholder 8">
            <a:extLst>
              <a:ext uri="{FF2B5EF4-FFF2-40B4-BE49-F238E27FC236}">
                <a16:creationId xmlns:a16="http://schemas.microsoft.com/office/drawing/2014/main" id="{BE5A2275-67A9-24E3-A64E-855A04E86116}"/>
              </a:ext>
            </a:extLst>
          </p:cNvPr>
          <p:cNvSpPr>
            <a:spLocks noGrp="1"/>
          </p:cNvSpPr>
          <p:nvPr>
            <p:ph type="body" sz="quarter" idx="10"/>
          </p:nvPr>
        </p:nvSpPr>
        <p:spPr>
          <a:xfrm>
            <a:off x="4132263" y="2071688"/>
            <a:ext cx="7175500" cy="3276600"/>
          </a:xfrm>
        </p:spPr>
        <p:txBody>
          <a:bodyPr anchor="ctr"/>
          <a:lstStyle>
            <a:lvl1pPr marL="0" indent="0">
              <a:buNone/>
              <a:defRPr/>
            </a:lvl1pPr>
          </a:lstStyle>
          <a:p>
            <a:pPr lvl="0"/>
            <a:r>
              <a:rPr lang="en-US"/>
              <a:t>Click to edit Master text styles</a:t>
            </a:r>
          </a:p>
        </p:txBody>
      </p:sp>
    </p:spTree>
    <p:extLst>
      <p:ext uri="{BB962C8B-B14F-4D97-AF65-F5344CB8AC3E}">
        <p14:creationId xmlns:p14="http://schemas.microsoft.com/office/powerpoint/2010/main" val="199928626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Learn-Mor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AB84A89-AE70-B4B9-746E-1A12FF0B4ED0}"/>
              </a:ext>
            </a:extLst>
          </p:cNvPr>
          <p:cNvSpPr/>
          <p:nvPr/>
        </p:nvSpPr>
        <p:spPr>
          <a:xfrm>
            <a:off x="0" y="5943600"/>
            <a:ext cx="12192000" cy="914400"/>
          </a:xfrm>
          <a:prstGeom prst="rect">
            <a:avLst/>
          </a:prstGeom>
          <a:solidFill>
            <a:srgbClr val="0033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Text&#10;&#10;Description automatically generated">
            <a:extLst>
              <a:ext uri="{FF2B5EF4-FFF2-40B4-BE49-F238E27FC236}">
                <a16:creationId xmlns:a16="http://schemas.microsoft.com/office/drawing/2014/main" id="{81C75C61-6701-0DF8-E892-8F07AE33455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06918" y="6188292"/>
            <a:ext cx="3801619" cy="523577"/>
          </a:xfrm>
          <a:prstGeom prst="rect">
            <a:avLst/>
          </a:prstGeom>
        </p:spPr>
      </p:pic>
      <p:sp>
        <p:nvSpPr>
          <p:cNvPr id="10" name="TextBox 9">
            <a:extLst>
              <a:ext uri="{FF2B5EF4-FFF2-40B4-BE49-F238E27FC236}">
                <a16:creationId xmlns:a16="http://schemas.microsoft.com/office/drawing/2014/main" id="{42DD2316-71B4-2C10-A69F-9965ADE5F4B4}"/>
              </a:ext>
            </a:extLst>
          </p:cNvPr>
          <p:cNvSpPr txBox="1"/>
          <p:nvPr/>
        </p:nvSpPr>
        <p:spPr>
          <a:xfrm>
            <a:off x="11230659" y="6357767"/>
            <a:ext cx="634129" cy="246221"/>
          </a:xfrm>
          <a:prstGeom prst="rect">
            <a:avLst/>
          </a:prstGeom>
          <a:noFill/>
        </p:spPr>
        <p:txBody>
          <a:bodyPr wrap="square" rtlCol="0">
            <a:spAutoFit/>
          </a:bodyPr>
          <a:lstStyle/>
          <a:p>
            <a:pPr algn="r"/>
            <a:fld id="{79F1F932-4DB6-6049-B118-0EF4D083457E}" type="slidenum">
              <a:rPr lang="en-US" sz="1000" b="0" i="0" smtClean="0">
                <a:solidFill>
                  <a:schemeClr val="bg1"/>
                </a:solidFill>
                <a:effectLst/>
                <a:latin typeface="Arial" panose="020B0604020202020204" pitchFamily="34" charset="0"/>
                <a:ea typeface="Noto Sans" panose="020B0502040504020204" pitchFamily="34" charset="0"/>
                <a:cs typeface="Arial" panose="020B0604020202020204" pitchFamily="34" charset="0"/>
              </a:rPr>
              <a:t>‹#›</a:t>
            </a:fld>
            <a:endParaRPr lang="en-US" sz="1000" b="0" i="0" dirty="0">
              <a:solidFill>
                <a:schemeClr val="bg1"/>
              </a:solidFill>
              <a:effectLst/>
              <a:latin typeface="Arial" panose="020B0604020202020204" pitchFamily="34" charset="0"/>
              <a:ea typeface="Noto Sans" panose="020B0502040504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EB2DB2F0-AA99-93C5-E9EC-AB26D202F521}"/>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0" y="-1"/>
            <a:ext cx="12192000" cy="6858000"/>
          </a:xfrm>
          <a:prstGeom prst="rect">
            <a:avLst/>
          </a:prstGeom>
        </p:spPr>
      </p:pic>
      <p:sp>
        <p:nvSpPr>
          <p:cNvPr id="9" name="Text Placeholder 8">
            <a:extLst>
              <a:ext uri="{FF2B5EF4-FFF2-40B4-BE49-F238E27FC236}">
                <a16:creationId xmlns:a16="http://schemas.microsoft.com/office/drawing/2014/main" id="{BE5A2275-67A9-24E3-A64E-855A04E86116}"/>
              </a:ext>
            </a:extLst>
          </p:cNvPr>
          <p:cNvSpPr>
            <a:spLocks noGrp="1"/>
          </p:cNvSpPr>
          <p:nvPr>
            <p:ph type="body" sz="quarter" idx="10"/>
          </p:nvPr>
        </p:nvSpPr>
        <p:spPr>
          <a:xfrm>
            <a:off x="4132263" y="2071688"/>
            <a:ext cx="7175500" cy="3276600"/>
          </a:xfrm>
        </p:spPr>
        <p:txBody>
          <a:bodyPr anchor="ctr"/>
          <a:lstStyle>
            <a:lvl1pPr marL="0" indent="0">
              <a:buNone/>
              <a:defRPr/>
            </a:lvl1pPr>
          </a:lstStyle>
          <a:p>
            <a:pPr lvl="0"/>
            <a:r>
              <a:rPr lang="en-US"/>
              <a:t>Click to edit Master text styles</a:t>
            </a:r>
          </a:p>
        </p:txBody>
      </p:sp>
    </p:spTree>
    <p:extLst>
      <p:ext uri="{BB962C8B-B14F-4D97-AF65-F5344CB8AC3E}">
        <p14:creationId xmlns:p14="http://schemas.microsoft.com/office/powerpoint/2010/main" val="68982239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Event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AB84A89-AE70-B4B9-746E-1A12FF0B4ED0}"/>
              </a:ext>
            </a:extLst>
          </p:cNvPr>
          <p:cNvSpPr/>
          <p:nvPr/>
        </p:nvSpPr>
        <p:spPr>
          <a:xfrm>
            <a:off x="0" y="5943600"/>
            <a:ext cx="12192000" cy="914400"/>
          </a:xfrm>
          <a:prstGeom prst="rect">
            <a:avLst/>
          </a:prstGeom>
          <a:solidFill>
            <a:srgbClr val="0033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Text&#10;&#10;Description automatically generated">
            <a:extLst>
              <a:ext uri="{FF2B5EF4-FFF2-40B4-BE49-F238E27FC236}">
                <a16:creationId xmlns:a16="http://schemas.microsoft.com/office/drawing/2014/main" id="{81C75C61-6701-0DF8-E892-8F07AE33455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06918" y="6188292"/>
            <a:ext cx="3801619" cy="523577"/>
          </a:xfrm>
          <a:prstGeom prst="rect">
            <a:avLst/>
          </a:prstGeom>
        </p:spPr>
      </p:pic>
      <p:sp>
        <p:nvSpPr>
          <p:cNvPr id="10" name="TextBox 9">
            <a:extLst>
              <a:ext uri="{FF2B5EF4-FFF2-40B4-BE49-F238E27FC236}">
                <a16:creationId xmlns:a16="http://schemas.microsoft.com/office/drawing/2014/main" id="{42DD2316-71B4-2C10-A69F-9965ADE5F4B4}"/>
              </a:ext>
            </a:extLst>
          </p:cNvPr>
          <p:cNvSpPr txBox="1"/>
          <p:nvPr/>
        </p:nvSpPr>
        <p:spPr>
          <a:xfrm>
            <a:off x="11230659" y="6357767"/>
            <a:ext cx="634129" cy="246221"/>
          </a:xfrm>
          <a:prstGeom prst="rect">
            <a:avLst/>
          </a:prstGeom>
          <a:noFill/>
        </p:spPr>
        <p:txBody>
          <a:bodyPr wrap="square" rtlCol="0">
            <a:spAutoFit/>
          </a:bodyPr>
          <a:lstStyle/>
          <a:p>
            <a:pPr algn="r"/>
            <a:fld id="{79F1F932-4DB6-6049-B118-0EF4D083457E}" type="slidenum">
              <a:rPr lang="en-US" sz="1000" b="0" i="0" smtClean="0">
                <a:solidFill>
                  <a:schemeClr val="bg1"/>
                </a:solidFill>
                <a:effectLst/>
                <a:latin typeface="Arial" panose="020B0604020202020204" pitchFamily="34" charset="0"/>
                <a:ea typeface="Noto Sans" panose="020B0502040504020204" pitchFamily="34" charset="0"/>
                <a:cs typeface="Arial" panose="020B0604020202020204" pitchFamily="34" charset="0"/>
              </a:rPr>
              <a:t>‹#›</a:t>
            </a:fld>
            <a:endParaRPr lang="en-US" sz="1000" b="0" i="0" dirty="0">
              <a:solidFill>
                <a:schemeClr val="bg1"/>
              </a:solidFill>
              <a:effectLst/>
              <a:latin typeface="Arial" panose="020B0604020202020204" pitchFamily="34" charset="0"/>
              <a:ea typeface="Noto Sans" panose="020B0502040504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EB2DB2F0-AA99-93C5-E9EC-AB26D202F521}"/>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0" y="-1"/>
            <a:ext cx="12192000" cy="6858000"/>
          </a:xfrm>
          <a:prstGeom prst="rect">
            <a:avLst/>
          </a:prstGeom>
        </p:spPr>
      </p:pic>
      <p:sp>
        <p:nvSpPr>
          <p:cNvPr id="9" name="Text Placeholder 8">
            <a:extLst>
              <a:ext uri="{FF2B5EF4-FFF2-40B4-BE49-F238E27FC236}">
                <a16:creationId xmlns:a16="http://schemas.microsoft.com/office/drawing/2014/main" id="{BE5A2275-67A9-24E3-A64E-855A04E86116}"/>
              </a:ext>
            </a:extLst>
          </p:cNvPr>
          <p:cNvSpPr>
            <a:spLocks noGrp="1"/>
          </p:cNvSpPr>
          <p:nvPr>
            <p:ph type="body" sz="quarter" idx="10"/>
          </p:nvPr>
        </p:nvSpPr>
        <p:spPr>
          <a:xfrm>
            <a:off x="4132263" y="2071688"/>
            <a:ext cx="7175500" cy="3276600"/>
          </a:xfrm>
        </p:spPr>
        <p:txBody>
          <a:bodyPr anchor="ctr"/>
          <a:lstStyle>
            <a:lvl1pPr marL="0" indent="0">
              <a:buNone/>
              <a:defRPr/>
            </a:lvl1pPr>
          </a:lstStyle>
          <a:p>
            <a:pPr lvl="0"/>
            <a:r>
              <a:rPr lang="en-US"/>
              <a:t>Click to edit Master text styles</a:t>
            </a:r>
          </a:p>
        </p:txBody>
      </p:sp>
    </p:spTree>
    <p:extLst>
      <p:ext uri="{BB962C8B-B14F-4D97-AF65-F5344CB8AC3E}">
        <p14:creationId xmlns:p14="http://schemas.microsoft.com/office/powerpoint/2010/main" val="303722909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Collaborators">
    <p:spTree>
      <p:nvGrpSpPr>
        <p:cNvPr id="1" name=""/>
        <p:cNvGrpSpPr/>
        <p:nvPr/>
      </p:nvGrpSpPr>
      <p:grpSpPr>
        <a:xfrm>
          <a:off x="0" y="0"/>
          <a:ext cx="0" cy="0"/>
          <a:chOff x="0" y="0"/>
          <a:chExt cx="0" cy="0"/>
        </a:xfrm>
      </p:grpSpPr>
      <p:cxnSp>
        <p:nvCxnSpPr>
          <p:cNvPr id="9" name="Straight Connector 8">
            <a:extLst>
              <a:ext uri="{FF2B5EF4-FFF2-40B4-BE49-F238E27FC236}">
                <a16:creationId xmlns:a16="http://schemas.microsoft.com/office/drawing/2014/main" id="{E081A39A-73A9-1711-68EF-3A9C70C1D7CD}"/>
              </a:ext>
            </a:extLst>
          </p:cNvPr>
          <p:cNvCxnSpPr/>
          <p:nvPr/>
        </p:nvCxnSpPr>
        <p:spPr>
          <a:xfrm>
            <a:off x="0" y="773718"/>
            <a:ext cx="9970718" cy="0"/>
          </a:xfrm>
          <a:prstGeom prst="line">
            <a:avLst/>
          </a:prstGeom>
          <a:ln>
            <a:solidFill>
              <a:srgbClr val="FFD100"/>
            </a:solidFill>
          </a:ln>
        </p:spPr>
        <p:style>
          <a:lnRef idx="3">
            <a:schemeClr val="dk1"/>
          </a:lnRef>
          <a:fillRef idx="0">
            <a:schemeClr val="dk1"/>
          </a:fillRef>
          <a:effectRef idx="2">
            <a:schemeClr val="dk1"/>
          </a:effectRef>
          <a:fontRef idx="minor">
            <a:schemeClr val="tx1"/>
          </a:fontRef>
        </p:style>
      </p:cxnSp>
      <p:cxnSp>
        <p:nvCxnSpPr>
          <p:cNvPr id="10" name="Straight Connector 9">
            <a:extLst>
              <a:ext uri="{FF2B5EF4-FFF2-40B4-BE49-F238E27FC236}">
                <a16:creationId xmlns:a16="http://schemas.microsoft.com/office/drawing/2014/main" id="{D75FCD6D-7E69-C4A8-5DFB-CF225D0EFC46}"/>
              </a:ext>
            </a:extLst>
          </p:cNvPr>
          <p:cNvCxnSpPr>
            <a:cxnSpLocks/>
          </p:cNvCxnSpPr>
          <p:nvPr/>
        </p:nvCxnSpPr>
        <p:spPr>
          <a:xfrm flipV="1">
            <a:off x="11081359" y="1740310"/>
            <a:ext cx="0" cy="4184501"/>
          </a:xfrm>
          <a:prstGeom prst="line">
            <a:avLst/>
          </a:prstGeom>
          <a:ln>
            <a:solidFill>
              <a:srgbClr val="FFD100"/>
            </a:solidFill>
          </a:ln>
        </p:spPr>
        <p:style>
          <a:lnRef idx="3">
            <a:schemeClr val="dk1"/>
          </a:lnRef>
          <a:fillRef idx="0">
            <a:schemeClr val="dk1"/>
          </a:fillRef>
          <a:effectRef idx="2">
            <a:schemeClr val="dk1"/>
          </a:effectRef>
          <a:fontRef idx="minor">
            <a:schemeClr val="tx1"/>
          </a:fontRef>
        </p:style>
      </p:cxnSp>
      <p:pic>
        <p:nvPicPr>
          <p:cNvPr id="16" name="Picture 15" descr="A blue and yellow logo&#10;&#10;Description automatically generated with medium confidence">
            <a:extLst>
              <a:ext uri="{FF2B5EF4-FFF2-40B4-BE49-F238E27FC236}">
                <a16:creationId xmlns:a16="http://schemas.microsoft.com/office/drawing/2014/main" id="{C5465170-9552-B505-37B1-4B670A908E2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265952" y="338075"/>
            <a:ext cx="1630813" cy="1052803"/>
          </a:xfrm>
          <a:prstGeom prst="rect">
            <a:avLst/>
          </a:prstGeom>
        </p:spPr>
      </p:pic>
      <p:sp>
        <p:nvSpPr>
          <p:cNvPr id="22" name="Picture Placeholder 21">
            <a:extLst>
              <a:ext uri="{FF2B5EF4-FFF2-40B4-BE49-F238E27FC236}">
                <a16:creationId xmlns:a16="http://schemas.microsoft.com/office/drawing/2014/main" id="{D74EBB09-13F4-B4CA-5833-DE01F36B0D01}"/>
              </a:ext>
            </a:extLst>
          </p:cNvPr>
          <p:cNvSpPr>
            <a:spLocks noGrp="1"/>
          </p:cNvSpPr>
          <p:nvPr>
            <p:ph type="pic" sz="quarter" idx="12"/>
          </p:nvPr>
        </p:nvSpPr>
        <p:spPr>
          <a:xfrm>
            <a:off x="626164" y="2147469"/>
            <a:ext cx="1093788" cy="1116013"/>
          </a:xfrm>
        </p:spPr>
        <p:txBody>
          <a:bodyPr/>
          <a:lstStyle/>
          <a:p>
            <a:r>
              <a:rPr lang="en-US"/>
              <a:t>Click icon to add picture</a:t>
            </a:r>
            <a:endParaRPr lang="en-US" dirty="0"/>
          </a:p>
        </p:txBody>
      </p:sp>
      <p:sp>
        <p:nvSpPr>
          <p:cNvPr id="23" name="Picture Placeholder 21">
            <a:extLst>
              <a:ext uri="{FF2B5EF4-FFF2-40B4-BE49-F238E27FC236}">
                <a16:creationId xmlns:a16="http://schemas.microsoft.com/office/drawing/2014/main" id="{0724FB41-64DA-D76C-92F6-79DBFEED8CA9}"/>
              </a:ext>
            </a:extLst>
          </p:cNvPr>
          <p:cNvSpPr>
            <a:spLocks noGrp="1"/>
          </p:cNvSpPr>
          <p:nvPr>
            <p:ph type="pic" sz="quarter" idx="13"/>
          </p:nvPr>
        </p:nvSpPr>
        <p:spPr>
          <a:xfrm>
            <a:off x="626164" y="3633369"/>
            <a:ext cx="1093788" cy="1116013"/>
          </a:xfrm>
        </p:spPr>
        <p:txBody>
          <a:bodyPr/>
          <a:lstStyle/>
          <a:p>
            <a:r>
              <a:rPr lang="en-US"/>
              <a:t>Click icon to add picture</a:t>
            </a:r>
          </a:p>
        </p:txBody>
      </p:sp>
      <p:sp>
        <p:nvSpPr>
          <p:cNvPr id="24" name="Picture Placeholder 21">
            <a:extLst>
              <a:ext uri="{FF2B5EF4-FFF2-40B4-BE49-F238E27FC236}">
                <a16:creationId xmlns:a16="http://schemas.microsoft.com/office/drawing/2014/main" id="{2B7CF18F-8E0F-6785-D5A9-C535A4035439}"/>
              </a:ext>
            </a:extLst>
          </p:cNvPr>
          <p:cNvSpPr>
            <a:spLocks noGrp="1"/>
          </p:cNvSpPr>
          <p:nvPr>
            <p:ph type="pic" sz="quarter" idx="14"/>
          </p:nvPr>
        </p:nvSpPr>
        <p:spPr>
          <a:xfrm>
            <a:off x="626164" y="5105400"/>
            <a:ext cx="1093788" cy="1116013"/>
          </a:xfrm>
        </p:spPr>
        <p:txBody>
          <a:bodyPr/>
          <a:lstStyle/>
          <a:p>
            <a:r>
              <a:rPr lang="en-US"/>
              <a:t>Click icon to add picture</a:t>
            </a:r>
          </a:p>
        </p:txBody>
      </p:sp>
      <p:sp>
        <p:nvSpPr>
          <p:cNvPr id="2" name="Title 1">
            <a:extLst>
              <a:ext uri="{FF2B5EF4-FFF2-40B4-BE49-F238E27FC236}">
                <a16:creationId xmlns:a16="http://schemas.microsoft.com/office/drawing/2014/main" id="{56D10068-D35B-8B2E-7FF1-9A3607931A51}"/>
              </a:ext>
            </a:extLst>
          </p:cNvPr>
          <p:cNvSpPr>
            <a:spLocks noGrp="1"/>
          </p:cNvSpPr>
          <p:nvPr>
            <p:ph type="title" hasCustomPrompt="1"/>
          </p:nvPr>
        </p:nvSpPr>
        <p:spPr>
          <a:xfrm>
            <a:off x="602166" y="791737"/>
            <a:ext cx="9612351" cy="1103970"/>
          </a:xfrm>
        </p:spPr>
        <p:txBody>
          <a:bodyPr/>
          <a:lstStyle>
            <a:lvl1pPr>
              <a:defRPr>
                <a:solidFill>
                  <a:srgbClr val="0033A0"/>
                </a:solidFill>
              </a:defRPr>
            </a:lvl1pPr>
          </a:lstStyle>
          <a:p>
            <a:r>
              <a:rPr lang="en-US" dirty="0"/>
              <a:t>Collaborators</a:t>
            </a:r>
          </a:p>
        </p:txBody>
      </p:sp>
      <p:sp>
        <p:nvSpPr>
          <p:cNvPr id="4" name="Text Placeholder 3">
            <a:extLst>
              <a:ext uri="{FF2B5EF4-FFF2-40B4-BE49-F238E27FC236}">
                <a16:creationId xmlns:a16="http://schemas.microsoft.com/office/drawing/2014/main" id="{CA91E26A-3E95-B470-8962-BBDC89F03D1B}"/>
              </a:ext>
            </a:extLst>
          </p:cNvPr>
          <p:cNvSpPr>
            <a:spLocks noGrp="1"/>
          </p:cNvSpPr>
          <p:nvPr>
            <p:ph type="body" sz="quarter" idx="15"/>
          </p:nvPr>
        </p:nvSpPr>
        <p:spPr>
          <a:xfrm>
            <a:off x="1917700" y="2119313"/>
            <a:ext cx="8262938" cy="1125537"/>
          </a:xfrm>
        </p:spPr>
        <p:txBody>
          <a:bodyPr/>
          <a:lstStyle>
            <a:lvl1pPr marL="0" indent="0">
              <a:buFont typeface="Arial" panose="020B0604020202020204" pitchFamily="34" charset="0"/>
              <a:buNone/>
              <a:defRPr/>
            </a:lvl1pPr>
          </a:lstStyle>
          <a:p>
            <a:pPr lvl="0"/>
            <a:r>
              <a:rPr lang="en-US"/>
              <a:t>Click to edit Master text styles</a:t>
            </a:r>
          </a:p>
          <a:p>
            <a:pPr lvl="1"/>
            <a:r>
              <a:rPr lang="en-US"/>
              <a:t>Second level</a:t>
            </a:r>
          </a:p>
        </p:txBody>
      </p:sp>
      <p:sp>
        <p:nvSpPr>
          <p:cNvPr id="11" name="Text Placeholder 3">
            <a:extLst>
              <a:ext uri="{FF2B5EF4-FFF2-40B4-BE49-F238E27FC236}">
                <a16:creationId xmlns:a16="http://schemas.microsoft.com/office/drawing/2014/main" id="{5C6D7250-63ED-43EF-EC04-2C076024009F}"/>
              </a:ext>
            </a:extLst>
          </p:cNvPr>
          <p:cNvSpPr>
            <a:spLocks noGrp="1"/>
          </p:cNvSpPr>
          <p:nvPr>
            <p:ph type="body" sz="quarter" idx="16"/>
          </p:nvPr>
        </p:nvSpPr>
        <p:spPr>
          <a:xfrm>
            <a:off x="1917700" y="3633369"/>
            <a:ext cx="8262938" cy="1125537"/>
          </a:xfrm>
        </p:spPr>
        <p:txBody>
          <a:bodyPr/>
          <a:lstStyle>
            <a:lvl1pPr marL="0" indent="0">
              <a:buFont typeface="Arial" panose="020B0604020202020204" pitchFamily="34" charset="0"/>
              <a:buNone/>
              <a:defRPr/>
            </a:lvl1pPr>
          </a:lstStyle>
          <a:p>
            <a:pPr lvl="0"/>
            <a:r>
              <a:rPr lang="en-US"/>
              <a:t>Click to edit Master text styles</a:t>
            </a:r>
          </a:p>
          <a:p>
            <a:pPr lvl="1"/>
            <a:r>
              <a:rPr lang="en-US"/>
              <a:t>Second level</a:t>
            </a:r>
          </a:p>
        </p:txBody>
      </p:sp>
      <p:sp>
        <p:nvSpPr>
          <p:cNvPr id="12" name="Text Placeholder 3">
            <a:extLst>
              <a:ext uri="{FF2B5EF4-FFF2-40B4-BE49-F238E27FC236}">
                <a16:creationId xmlns:a16="http://schemas.microsoft.com/office/drawing/2014/main" id="{DAE0FFB3-3075-9978-2122-B0DE914CCE8C}"/>
              </a:ext>
            </a:extLst>
          </p:cNvPr>
          <p:cNvSpPr>
            <a:spLocks noGrp="1"/>
          </p:cNvSpPr>
          <p:nvPr>
            <p:ph type="body" sz="quarter" idx="17"/>
          </p:nvPr>
        </p:nvSpPr>
        <p:spPr>
          <a:xfrm>
            <a:off x="1917700" y="5105400"/>
            <a:ext cx="8262938" cy="1125537"/>
          </a:xfrm>
        </p:spPr>
        <p:txBody>
          <a:bodyPr/>
          <a:lstStyle>
            <a:lvl1pPr marL="0" indent="0">
              <a:buFont typeface="Arial" panose="020B0604020202020204" pitchFamily="34" charset="0"/>
              <a:buNone/>
              <a:defRPr/>
            </a:lvl1pPr>
          </a:lstStyle>
          <a:p>
            <a:pPr lvl="0"/>
            <a:r>
              <a:rPr lang="en-US"/>
              <a:t>Click to edit Master text styles</a:t>
            </a:r>
          </a:p>
          <a:p>
            <a:pPr lvl="1"/>
            <a:r>
              <a:rPr lang="en-US"/>
              <a:t>Second level</a:t>
            </a:r>
          </a:p>
        </p:txBody>
      </p:sp>
      <p:sp>
        <p:nvSpPr>
          <p:cNvPr id="14" name="TextBox 13">
            <a:extLst>
              <a:ext uri="{FF2B5EF4-FFF2-40B4-BE49-F238E27FC236}">
                <a16:creationId xmlns:a16="http://schemas.microsoft.com/office/drawing/2014/main" id="{5A6ED2FF-BCDF-9DC7-CC21-9814C65D8D2C}"/>
              </a:ext>
            </a:extLst>
          </p:cNvPr>
          <p:cNvSpPr txBox="1"/>
          <p:nvPr/>
        </p:nvSpPr>
        <p:spPr>
          <a:xfrm>
            <a:off x="11217212" y="6407523"/>
            <a:ext cx="634129" cy="246221"/>
          </a:xfrm>
          <a:prstGeom prst="rect">
            <a:avLst/>
          </a:prstGeom>
          <a:noFill/>
        </p:spPr>
        <p:txBody>
          <a:bodyPr wrap="square" rtlCol="0">
            <a:spAutoFit/>
          </a:bodyPr>
          <a:lstStyle/>
          <a:p>
            <a:pPr algn="r"/>
            <a:fld id="{CE031D98-3373-A84B-9B5E-A75B1CC898E4}" type="slidenum">
              <a:rPr lang="en-US" sz="1000" b="1" i="0" smtClean="0">
                <a:solidFill>
                  <a:srgbClr val="0033A0"/>
                </a:solidFill>
                <a:effectLst/>
                <a:latin typeface="Arial" panose="020B0604020202020204" pitchFamily="34" charset="0"/>
                <a:ea typeface="Noto Sans" panose="020B0502040504020204" pitchFamily="34" charset="0"/>
                <a:cs typeface="Arial" panose="020B0604020202020204" pitchFamily="34" charset="0"/>
              </a:rPr>
              <a:t>‹#›</a:t>
            </a:fld>
            <a:endParaRPr lang="en-US" sz="1000" b="1" i="0" dirty="0">
              <a:solidFill>
                <a:srgbClr val="0033A0"/>
              </a:solidFill>
              <a:effectLst/>
              <a:latin typeface="Arial" panose="020B0604020202020204" pitchFamily="34" charset="0"/>
              <a:ea typeface="Noto Sans" panose="020B0502040504020204" pitchFamily="34" charset="0"/>
              <a:cs typeface="Arial" panose="020B0604020202020204" pitchFamily="34" charset="0"/>
            </a:endParaRPr>
          </a:p>
        </p:txBody>
      </p:sp>
    </p:spTree>
    <p:extLst>
      <p:ext uri="{BB962C8B-B14F-4D97-AF65-F5344CB8AC3E}">
        <p14:creationId xmlns:p14="http://schemas.microsoft.com/office/powerpoint/2010/main" val="91373270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Green - And Justice For All">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51892D32-3E72-E9A6-6A36-F519DC80A4CC}"/>
              </a:ext>
            </a:extLst>
          </p:cNvPr>
          <p:cNvSpPr>
            <a:spLocks noGrp="1"/>
          </p:cNvSpPr>
          <p:nvPr>
            <p:ph type="title" hasCustomPrompt="1"/>
          </p:nvPr>
        </p:nvSpPr>
        <p:spPr>
          <a:xfrm>
            <a:off x="4704080" y="228600"/>
            <a:ext cx="6598920" cy="295275"/>
          </a:xfrm>
        </p:spPr>
        <p:txBody>
          <a:bodyPr>
            <a:normAutofit/>
          </a:bodyPr>
          <a:lstStyle>
            <a:lvl1pPr>
              <a:defRPr sz="800">
                <a:solidFill>
                  <a:srgbClr val="00774B"/>
                </a:solidFill>
              </a:defRPr>
            </a:lvl1pPr>
          </a:lstStyle>
          <a:p>
            <a:r>
              <a:rPr lang="en-US" dirty="0"/>
              <a:t>And Justice for All</a:t>
            </a:r>
          </a:p>
        </p:txBody>
      </p:sp>
      <p:pic>
        <p:nvPicPr>
          <p:cNvPr id="8" name="Picture 7">
            <a:extLst>
              <a:ext uri="{FF2B5EF4-FFF2-40B4-BE49-F238E27FC236}">
                <a16:creationId xmlns:a16="http://schemas.microsoft.com/office/drawing/2014/main" id="{F64BC039-5A36-0F20-2144-1366113CE331}"/>
              </a:ext>
            </a:extLst>
          </p:cNvPr>
          <p:cNvPicPr>
            <a:picLocks noChangeAspect="1"/>
          </p:cNvPicPr>
          <p:nvPr/>
        </p:nvPicPr>
        <p:blipFill>
          <a:blip r:embed="rId2" cstate="screen">
            <a:extLst>
              <a:ext uri="{28A0092B-C50C-407E-A947-70E740481C1C}">
                <a14:useLocalDpi xmlns:a14="http://schemas.microsoft.com/office/drawing/2010/main"/>
              </a:ext>
            </a:extLst>
          </a:blip>
          <a:srcRect b="63833"/>
          <a:stretch>
            <a:fillRect/>
          </a:stretch>
        </p:blipFill>
        <p:spPr>
          <a:xfrm>
            <a:off x="6349" y="0"/>
            <a:ext cx="12179302" cy="2480310"/>
          </a:xfrm>
          <a:prstGeom prst="rect">
            <a:avLst/>
          </a:prstGeom>
        </p:spPr>
      </p:pic>
      <p:sp>
        <p:nvSpPr>
          <p:cNvPr id="6" name="Title 1">
            <a:extLst>
              <a:ext uri="{FF2B5EF4-FFF2-40B4-BE49-F238E27FC236}">
                <a16:creationId xmlns:a16="http://schemas.microsoft.com/office/drawing/2014/main" id="{916D4D9F-690C-2DAF-D5E2-EB4123674943}"/>
              </a:ext>
            </a:extLst>
          </p:cNvPr>
          <p:cNvSpPr txBox="1">
            <a:spLocks/>
          </p:cNvSpPr>
          <p:nvPr/>
        </p:nvSpPr>
        <p:spPr>
          <a:xfrm>
            <a:off x="937895" y="1479551"/>
            <a:ext cx="733937" cy="260349"/>
          </a:xfrm>
          <a:prstGeom prst="rect">
            <a:avLst/>
          </a:prstGeom>
        </p:spPr>
        <p:txBody>
          <a:bodyPr vert="horz" lIns="0" tIns="0" rIns="0" bIns="0" rtlCol="0" anchor="t">
            <a:noAutofit/>
          </a:bodyPr>
          <a:lstStyle>
            <a:lvl1pPr algn="l" defTabSz="914400" rtl="0" eaLnBrk="1" latinLnBrk="0" hangingPunct="1">
              <a:lnSpc>
                <a:spcPct val="90000"/>
              </a:lnSpc>
              <a:spcBef>
                <a:spcPct val="0"/>
              </a:spcBef>
              <a:buNone/>
              <a:defRPr sz="4400" b="0" i="0" kern="1200">
                <a:solidFill>
                  <a:schemeClr val="tx1"/>
                </a:solidFill>
                <a:latin typeface="Clarendon Text Pro" panose="02040602050403020204" pitchFamily="18" charset="77"/>
                <a:ea typeface="Palatino" pitchFamily="2" charset="77"/>
                <a:cs typeface="+mj-cs"/>
              </a:defRPr>
            </a:lvl1pPr>
          </a:lstStyle>
          <a:p>
            <a:r>
              <a:rPr lang="en-US" sz="1800" b="1" i="0" dirty="0">
                <a:solidFill>
                  <a:schemeClr val="bg1"/>
                </a:solidFill>
                <a:latin typeface="Clarendon Text Pro" panose="02040602050403020204" pitchFamily="18" charset="77"/>
              </a:rPr>
              <a:t>FOR</a:t>
            </a:r>
          </a:p>
        </p:txBody>
      </p:sp>
      <p:sp>
        <p:nvSpPr>
          <p:cNvPr id="9" name="Title 1">
            <a:extLst>
              <a:ext uri="{FF2B5EF4-FFF2-40B4-BE49-F238E27FC236}">
                <a16:creationId xmlns:a16="http://schemas.microsoft.com/office/drawing/2014/main" id="{A979F9F9-0CDB-6A14-3B8D-E9C99FF3B1E2}"/>
              </a:ext>
            </a:extLst>
          </p:cNvPr>
          <p:cNvSpPr txBox="1">
            <a:spLocks/>
          </p:cNvSpPr>
          <p:nvPr/>
        </p:nvSpPr>
        <p:spPr>
          <a:xfrm>
            <a:off x="838200" y="1521795"/>
            <a:ext cx="1844675" cy="374633"/>
          </a:xfrm>
          <a:prstGeom prst="rect">
            <a:avLst/>
          </a:prstGeom>
        </p:spPr>
        <p:txBody>
          <a:bodyPr vert="horz" lIns="91440" tIns="45720" rIns="91440" bIns="45720" rtlCol="0" anchor="ctr">
            <a:noAutofit/>
          </a:bodyPr>
          <a:lstStyle>
            <a:lvl1pPr marL="0" indent="0" algn="l" defTabSz="914400" rtl="0" eaLnBrk="1" latinLnBrk="0" hangingPunct="1">
              <a:lnSpc>
                <a:spcPts val="2880"/>
              </a:lnSpc>
              <a:spcBef>
                <a:spcPct val="0"/>
              </a:spcBef>
              <a:buNone/>
              <a:tabLst>
                <a:tab pos="679450" algn="l"/>
              </a:tabLst>
              <a:defRPr sz="3200" b="1" i="0" kern="1200">
                <a:solidFill>
                  <a:schemeClr val="bg1"/>
                </a:solidFill>
                <a:latin typeface="Clarendon Text Pro" panose="02040602050403020204" pitchFamily="18" charset="77"/>
                <a:ea typeface="Palatino" pitchFamily="2" charset="77"/>
                <a:cs typeface="+mj-cs"/>
              </a:defRPr>
            </a:lvl1pPr>
          </a:lstStyle>
          <a:p>
            <a:pPr marL="0" indent="0">
              <a:tabLst>
                <a:tab pos="628650" algn="l"/>
              </a:tabLst>
            </a:pPr>
            <a:r>
              <a:rPr lang="en-US" dirty="0"/>
              <a:t>	ALL</a:t>
            </a:r>
          </a:p>
        </p:txBody>
      </p:sp>
      <p:sp>
        <p:nvSpPr>
          <p:cNvPr id="11" name="TextBox 10">
            <a:extLst>
              <a:ext uri="{FF2B5EF4-FFF2-40B4-BE49-F238E27FC236}">
                <a16:creationId xmlns:a16="http://schemas.microsoft.com/office/drawing/2014/main" id="{E6894FDB-496C-C9AB-261F-B5E854712847}"/>
              </a:ext>
            </a:extLst>
          </p:cNvPr>
          <p:cNvSpPr txBox="1"/>
          <p:nvPr/>
        </p:nvSpPr>
        <p:spPr>
          <a:xfrm>
            <a:off x="381000" y="2552700"/>
            <a:ext cx="11430000" cy="3416320"/>
          </a:xfrm>
          <a:prstGeom prst="rect">
            <a:avLst/>
          </a:prstGeom>
          <a:noFill/>
        </p:spPr>
        <p:txBody>
          <a:bodyPr wrap="square" lIns="0" tIns="0" rIns="0" bIns="0" rtlCol="0">
            <a:spAutoFit/>
          </a:bodyPr>
          <a:lstStyle/>
          <a:p>
            <a:pPr>
              <a:spcBef>
                <a:spcPts val="900"/>
              </a:spcBef>
            </a:pPr>
            <a:r>
              <a:rPr lang="en-US" sz="1200" kern="1200" dirty="0">
                <a:solidFill>
                  <a:schemeClr val="tx1"/>
                </a:solidFill>
                <a:effectLst/>
                <a:latin typeface="Arial" panose="020B0604020202020204" pitchFamily="34" charset="0"/>
                <a:ea typeface="+mn-ea"/>
                <a:cs typeface="Arial" panose="020B0604020202020204" pitchFamily="34" charset="0"/>
              </a:rPr>
              <a:t>In accordance with Federal law and the U.S. Department of Agriculture (USDA) civil rights regulations and policies, this institution is prohibited from discriminating on the basis of race, color, national origin (including limited English proficiency), sex, age, disability, and reprisal or retaliation for prior civil rights activity.</a:t>
            </a:r>
          </a:p>
          <a:p>
            <a:pPr>
              <a:spcBef>
                <a:spcPts val="900"/>
              </a:spcBef>
            </a:pPr>
            <a:r>
              <a:rPr lang="en-US" sz="1200" kern="1200" dirty="0">
                <a:solidFill>
                  <a:schemeClr val="tx1"/>
                </a:solidFill>
                <a:effectLst/>
                <a:latin typeface="Arial" panose="020B0604020202020204" pitchFamily="34" charset="0"/>
                <a:ea typeface="+mn-ea"/>
                <a:cs typeface="Arial" panose="020B0604020202020204" pitchFamily="34" charset="0"/>
              </a:rPr>
              <a:t>Program information may be made available in languages other than English. Persons with disabilities who require alternative means of communication for program information (e.g., braille, large print, audiotape, American Sign Language) should contact the responsible State or local Agency that administers the program or contact USDA through the Telecommunications Relay Service at 711 (voice and TTY).</a:t>
            </a:r>
          </a:p>
          <a:p>
            <a:pPr>
              <a:spcBef>
                <a:spcPts val="900"/>
              </a:spcBef>
            </a:pPr>
            <a:r>
              <a:rPr lang="en-US" sz="1200" kern="1200" dirty="0">
                <a:solidFill>
                  <a:schemeClr val="tx1"/>
                </a:solidFill>
                <a:effectLst/>
                <a:latin typeface="Arial" panose="020B0604020202020204" pitchFamily="34" charset="0"/>
                <a:ea typeface="+mn-ea"/>
                <a:cs typeface="Arial" panose="020B0604020202020204" pitchFamily="34" charset="0"/>
              </a:rPr>
              <a:t>To file a program discrimination complaint, a complainant should complete a Form AD-3027, USDA Program Discrimination Complaint Form, which can be obtained online at </a:t>
            </a:r>
            <a:r>
              <a:rPr lang="en-US" sz="1200" u="sng" kern="1200" dirty="0">
                <a:solidFill>
                  <a:schemeClr val="tx1"/>
                </a:solidFill>
                <a:effectLst/>
                <a:latin typeface="Arial" panose="020B0604020202020204" pitchFamily="34" charset="0"/>
                <a:ea typeface="+mn-ea"/>
                <a:cs typeface="Arial" panose="020B0604020202020204" pitchFamily="34" charset="0"/>
                <a:hlinkClick r:id="rId3"/>
              </a:rPr>
              <a:t>AD-3027</a:t>
            </a:r>
            <a:r>
              <a:rPr lang="en-US" sz="1200" kern="1200" dirty="0">
                <a:solidFill>
                  <a:schemeClr val="tx1"/>
                </a:solidFill>
                <a:effectLst/>
                <a:latin typeface="Arial" panose="020B0604020202020204" pitchFamily="34" charset="0"/>
                <a:ea typeface="+mn-ea"/>
                <a:cs typeface="Arial" panose="020B0604020202020204" pitchFamily="34" charset="0"/>
              </a:rPr>
              <a:t> (PDF, 351 KB), from any USDA office, by calling (866) 632-9992, or by writing a letter addressed to USDA. The letter must contain the complainant’s name, address, telephone number, and a written description of the alleged discriminatory action in sufficient detail to inform the Office of the Assistant Secretary for Civil Rights (OASCR) about the nature and date of an alleged civil rights violation. The completed AD-3027 form or letter must be submitted to USDA by:</a:t>
            </a:r>
          </a:p>
          <a:p>
            <a:pPr>
              <a:spcBef>
                <a:spcPts val="900"/>
              </a:spcBef>
            </a:pPr>
            <a:r>
              <a:rPr lang="en-US" sz="1200" kern="1200" dirty="0">
                <a:solidFill>
                  <a:schemeClr val="tx1"/>
                </a:solidFill>
                <a:effectLst/>
                <a:latin typeface="Arial" panose="020B0604020202020204" pitchFamily="34" charset="0"/>
                <a:ea typeface="+mn-ea"/>
                <a:cs typeface="Arial" panose="020B0604020202020204" pitchFamily="34" charset="0"/>
              </a:rPr>
              <a:t>mail:</a:t>
            </a:r>
          </a:p>
          <a:p>
            <a:pPr>
              <a:spcBef>
                <a:spcPts val="0"/>
              </a:spcBef>
            </a:pPr>
            <a:r>
              <a:rPr lang="en-US" sz="1200" kern="1200" dirty="0">
                <a:solidFill>
                  <a:schemeClr val="tx1"/>
                </a:solidFill>
                <a:effectLst/>
                <a:latin typeface="Arial" panose="020B0604020202020204" pitchFamily="34" charset="0"/>
                <a:ea typeface="+mn-ea"/>
                <a:cs typeface="Arial" panose="020B0604020202020204" pitchFamily="34" charset="0"/>
              </a:rPr>
              <a:t>U.S. Department of Agriculture</a:t>
            </a:r>
            <a:br>
              <a:rPr lang="en-US" sz="1200" kern="1200" dirty="0">
                <a:solidFill>
                  <a:schemeClr val="tx1"/>
                </a:solidFill>
                <a:effectLst/>
                <a:latin typeface="Arial" panose="020B0604020202020204" pitchFamily="34" charset="0"/>
                <a:ea typeface="+mn-ea"/>
                <a:cs typeface="Arial" panose="020B0604020202020204" pitchFamily="34" charset="0"/>
              </a:rPr>
            </a:br>
            <a:r>
              <a:rPr lang="en-US" sz="1200" kern="1200" dirty="0">
                <a:solidFill>
                  <a:schemeClr val="tx1"/>
                </a:solidFill>
                <a:effectLst/>
                <a:latin typeface="Arial" panose="020B0604020202020204" pitchFamily="34" charset="0"/>
                <a:ea typeface="+mn-ea"/>
                <a:cs typeface="Arial" panose="020B0604020202020204" pitchFamily="34" charset="0"/>
              </a:rPr>
              <a:t>Office of the Assistant Secretary for Civil Rights</a:t>
            </a:r>
            <a:br>
              <a:rPr lang="en-US" sz="1200" kern="1200" dirty="0">
                <a:solidFill>
                  <a:schemeClr val="tx1"/>
                </a:solidFill>
                <a:effectLst/>
                <a:latin typeface="Arial" panose="020B0604020202020204" pitchFamily="34" charset="0"/>
                <a:ea typeface="+mn-ea"/>
                <a:cs typeface="Arial" panose="020B0604020202020204" pitchFamily="34" charset="0"/>
              </a:rPr>
            </a:br>
            <a:r>
              <a:rPr lang="en-US" sz="1200" kern="1200" dirty="0">
                <a:solidFill>
                  <a:schemeClr val="tx1"/>
                </a:solidFill>
                <a:effectLst/>
                <a:latin typeface="Arial" panose="020B0604020202020204" pitchFamily="34" charset="0"/>
                <a:ea typeface="+mn-ea"/>
                <a:cs typeface="Arial" panose="020B0604020202020204" pitchFamily="34" charset="0"/>
              </a:rPr>
              <a:t>1400 Independence Avenue, SW</a:t>
            </a:r>
            <a:br>
              <a:rPr lang="en-US" sz="1200" kern="1200" dirty="0">
                <a:solidFill>
                  <a:schemeClr val="tx1"/>
                </a:solidFill>
                <a:effectLst/>
                <a:latin typeface="Arial" panose="020B0604020202020204" pitchFamily="34" charset="0"/>
                <a:ea typeface="+mn-ea"/>
                <a:cs typeface="Arial" panose="020B0604020202020204" pitchFamily="34" charset="0"/>
              </a:rPr>
            </a:br>
            <a:r>
              <a:rPr lang="en-US" sz="1200" kern="1200" dirty="0">
                <a:solidFill>
                  <a:schemeClr val="tx1"/>
                </a:solidFill>
                <a:effectLst/>
                <a:latin typeface="Arial" panose="020B0604020202020204" pitchFamily="34" charset="0"/>
                <a:ea typeface="+mn-ea"/>
                <a:cs typeface="Arial" panose="020B0604020202020204" pitchFamily="34" charset="0"/>
              </a:rPr>
              <a:t>Washington, D.C. 20250-9410; or</a:t>
            </a:r>
            <a:br>
              <a:rPr lang="en-US" sz="1200" kern="1200" dirty="0">
                <a:solidFill>
                  <a:schemeClr val="tx1"/>
                </a:solidFill>
                <a:effectLst/>
                <a:latin typeface="Arial" panose="020B0604020202020204" pitchFamily="34" charset="0"/>
                <a:ea typeface="+mn-ea"/>
                <a:cs typeface="Arial" panose="020B0604020202020204" pitchFamily="34" charset="0"/>
              </a:rPr>
            </a:br>
            <a:r>
              <a:rPr lang="en-US" sz="1200" kern="1200" dirty="0">
                <a:solidFill>
                  <a:schemeClr val="tx1"/>
                </a:solidFill>
                <a:effectLst/>
                <a:latin typeface="Arial" panose="020B0604020202020204" pitchFamily="34" charset="0"/>
                <a:ea typeface="+mn-ea"/>
                <a:cs typeface="Arial" panose="020B0604020202020204" pitchFamily="34" charset="0"/>
              </a:rPr>
              <a:t>email: </a:t>
            </a:r>
            <a:r>
              <a:rPr lang="en-US" sz="1200" u="sng" kern="1200" dirty="0">
                <a:solidFill>
                  <a:schemeClr val="tx1"/>
                </a:solidFill>
                <a:effectLst/>
                <a:latin typeface="Arial" panose="020B0604020202020204" pitchFamily="34" charset="0"/>
                <a:ea typeface="+mn-ea"/>
                <a:cs typeface="Arial" panose="020B0604020202020204" pitchFamily="34" charset="0"/>
                <a:hlinkClick r:id="rId4"/>
              </a:rPr>
              <a:t>program.intake@usda.gov</a:t>
            </a:r>
            <a:endParaRPr lang="en-US" sz="1200" kern="1200" dirty="0">
              <a:solidFill>
                <a:schemeClr val="tx1"/>
              </a:solidFill>
              <a:effectLst/>
              <a:latin typeface="Arial" panose="020B0604020202020204" pitchFamily="34" charset="0"/>
              <a:ea typeface="+mn-ea"/>
              <a:cs typeface="Arial" panose="020B0604020202020204" pitchFamily="34" charset="0"/>
            </a:endParaRPr>
          </a:p>
          <a:p>
            <a:pPr>
              <a:spcBef>
                <a:spcPts val="900"/>
              </a:spcBef>
            </a:pPr>
            <a:r>
              <a:rPr lang="en-US" sz="1200" kern="1200" dirty="0">
                <a:solidFill>
                  <a:schemeClr val="tx1"/>
                </a:solidFill>
                <a:effectLst/>
                <a:latin typeface="Arial" panose="020B0604020202020204" pitchFamily="34" charset="0"/>
                <a:ea typeface="+mn-ea"/>
                <a:cs typeface="Arial" panose="020B0604020202020204" pitchFamily="34" charset="0"/>
              </a:rPr>
              <a:t>This institution is an equal opportunity provider.</a:t>
            </a:r>
            <a:r>
              <a:rPr lang="en-US" sz="1200" dirty="0">
                <a:effectLst/>
                <a:latin typeface="Arial" panose="020B0604020202020204" pitchFamily="34" charset="0"/>
                <a:cs typeface="Arial" panose="020B0604020202020204" pitchFamily="34" charset="0"/>
              </a:rPr>
              <a:t> </a:t>
            </a:r>
            <a:endParaRPr lang="en-US" sz="1200" dirty="0">
              <a:latin typeface="Arial" panose="020B0604020202020204" pitchFamily="34" charset="0"/>
              <a:cs typeface="Arial" panose="020B0604020202020204" pitchFamily="34" charset="0"/>
            </a:endParaRPr>
          </a:p>
        </p:txBody>
      </p:sp>
      <p:sp>
        <p:nvSpPr>
          <p:cNvPr id="12" name="TextBox 11">
            <a:extLst>
              <a:ext uri="{FF2B5EF4-FFF2-40B4-BE49-F238E27FC236}">
                <a16:creationId xmlns:a16="http://schemas.microsoft.com/office/drawing/2014/main" id="{9CE9A44F-0209-472C-CC98-65BB03A6F66B}"/>
              </a:ext>
            </a:extLst>
          </p:cNvPr>
          <p:cNvSpPr txBox="1"/>
          <p:nvPr/>
        </p:nvSpPr>
        <p:spPr>
          <a:xfrm>
            <a:off x="381000" y="6383179"/>
            <a:ext cx="11430000" cy="246221"/>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tab pos="10512425" algn="r"/>
              </a:tabLst>
              <a:defRPr/>
            </a:pPr>
            <a:r>
              <a:rPr lang="en-US" sz="800" dirty="0">
                <a:latin typeface="Arial" panose="020B0604020202020204" pitchFamily="34" charset="0"/>
                <a:cs typeface="Arial" panose="020B0604020202020204" pitchFamily="34" charset="0"/>
              </a:rPr>
              <a:t>SDSU Extension is an equal opportunity provider and employer in accordance with the nondiscrimination policies of South Dakota State University, the South Dakota Board of Regents and the United States Department of Agriculture. </a:t>
            </a:r>
          </a:p>
          <a:p>
            <a:pPr marL="0" marR="0" lvl="0" indent="0" algn="l" defTabSz="914400" rtl="0" eaLnBrk="1" fontAlgn="auto" latinLnBrk="0" hangingPunct="1">
              <a:lnSpc>
                <a:spcPct val="100000"/>
              </a:lnSpc>
              <a:spcBef>
                <a:spcPts val="0"/>
              </a:spcBef>
              <a:spcAft>
                <a:spcPts val="0"/>
              </a:spcAft>
              <a:buClrTx/>
              <a:buSzTx/>
              <a:buFontTx/>
              <a:buNone/>
              <a:tabLst>
                <a:tab pos="10512425" algn="r"/>
              </a:tabLst>
              <a:defRPr/>
            </a:pPr>
            <a:r>
              <a:rPr lang="en-US" sz="800" dirty="0">
                <a:latin typeface="Arial" panose="020B0604020202020204" pitchFamily="34" charset="0"/>
                <a:cs typeface="Arial" panose="020B0604020202020204" pitchFamily="34" charset="0"/>
              </a:rPr>
              <a:t>Learn more at </a:t>
            </a:r>
            <a:r>
              <a:rPr lang="en-US" sz="800" dirty="0" err="1">
                <a:latin typeface="Arial" panose="020B0604020202020204" pitchFamily="34" charset="0"/>
                <a:cs typeface="Arial" panose="020B0604020202020204" pitchFamily="34" charset="0"/>
                <a:hlinkClick r:id="rId5"/>
              </a:rPr>
              <a:t>extension.sdstate.edu</a:t>
            </a:r>
            <a:r>
              <a:rPr lang="en-US" sz="800" dirty="0">
                <a:latin typeface="Arial" panose="020B0604020202020204" pitchFamily="34" charset="0"/>
                <a:cs typeface="Arial" panose="020B0604020202020204" pitchFamily="34" charset="0"/>
              </a:rPr>
              <a:t>.	© 2025, South Dakota Board of Regents</a:t>
            </a:r>
          </a:p>
        </p:txBody>
      </p:sp>
      <p:sp>
        <p:nvSpPr>
          <p:cNvPr id="13" name="Title 1">
            <a:extLst>
              <a:ext uri="{FF2B5EF4-FFF2-40B4-BE49-F238E27FC236}">
                <a16:creationId xmlns:a16="http://schemas.microsoft.com/office/drawing/2014/main" id="{48CAED75-2BDD-5584-6BCB-8B03CB0EE324}"/>
              </a:ext>
            </a:extLst>
          </p:cNvPr>
          <p:cNvSpPr txBox="1">
            <a:spLocks/>
          </p:cNvSpPr>
          <p:nvPr/>
        </p:nvSpPr>
        <p:spPr>
          <a:xfrm>
            <a:off x="838200" y="972229"/>
            <a:ext cx="2413000" cy="374633"/>
          </a:xfrm>
          <a:prstGeom prst="rect">
            <a:avLst/>
          </a:prstGeom>
        </p:spPr>
        <p:txBody>
          <a:bodyPr vert="horz" lIns="91440" tIns="45720" rIns="91440" bIns="45720" rtlCol="0" anchor="ctr">
            <a:noAutofit/>
          </a:bodyPr>
          <a:lstStyle>
            <a:lvl1pPr marL="0" indent="0" algn="l" defTabSz="914400" rtl="0" eaLnBrk="1" latinLnBrk="0" hangingPunct="1">
              <a:lnSpc>
                <a:spcPts val="2880"/>
              </a:lnSpc>
              <a:spcBef>
                <a:spcPct val="0"/>
              </a:spcBef>
              <a:buNone/>
              <a:tabLst>
                <a:tab pos="679450" algn="l"/>
              </a:tabLst>
              <a:defRPr sz="3200" b="1" i="0" kern="1200">
                <a:solidFill>
                  <a:schemeClr val="bg1"/>
                </a:solidFill>
                <a:latin typeface="Clarendon Text Pro" panose="02040602050403020204" pitchFamily="18" charset="77"/>
                <a:ea typeface="Palatino" pitchFamily="2" charset="77"/>
                <a:cs typeface="+mj-cs"/>
              </a:defRPr>
            </a:lvl1pPr>
          </a:lstStyle>
          <a:p>
            <a:pPr marL="0" indent="0">
              <a:tabLst>
                <a:tab pos="628650" algn="l"/>
              </a:tabLst>
            </a:pPr>
            <a:r>
              <a:rPr lang="en-US" dirty="0"/>
              <a:t>AND JUSTICE</a:t>
            </a:r>
          </a:p>
        </p:txBody>
      </p:sp>
    </p:spTree>
    <p:extLst>
      <p:ext uri="{BB962C8B-B14F-4D97-AF65-F5344CB8AC3E}">
        <p14:creationId xmlns:p14="http://schemas.microsoft.com/office/powerpoint/2010/main" val="39230929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Orange - And Justice For All">
    <p:spTree>
      <p:nvGrpSpPr>
        <p:cNvPr id="1" name=""/>
        <p:cNvGrpSpPr/>
        <p:nvPr/>
      </p:nvGrpSpPr>
      <p:grpSpPr>
        <a:xfrm>
          <a:off x="0" y="0"/>
          <a:ext cx="0" cy="0"/>
          <a:chOff x="0" y="0"/>
          <a:chExt cx="0" cy="0"/>
        </a:xfrm>
      </p:grpSpPr>
      <p:sp>
        <p:nvSpPr>
          <p:cNvPr id="4" name="Title 13">
            <a:extLst>
              <a:ext uri="{FF2B5EF4-FFF2-40B4-BE49-F238E27FC236}">
                <a16:creationId xmlns:a16="http://schemas.microsoft.com/office/drawing/2014/main" id="{0D72CE46-0366-1B9A-5032-800457B71900}"/>
              </a:ext>
            </a:extLst>
          </p:cNvPr>
          <p:cNvSpPr>
            <a:spLocks noGrp="1"/>
          </p:cNvSpPr>
          <p:nvPr>
            <p:ph type="title" hasCustomPrompt="1"/>
          </p:nvPr>
        </p:nvSpPr>
        <p:spPr>
          <a:xfrm>
            <a:off x="4704080" y="228600"/>
            <a:ext cx="6598920" cy="295275"/>
          </a:xfrm>
        </p:spPr>
        <p:txBody>
          <a:bodyPr>
            <a:normAutofit/>
          </a:bodyPr>
          <a:lstStyle>
            <a:lvl1pPr>
              <a:defRPr sz="800">
                <a:solidFill>
                  <a:srgbClr val="F5851F"/>
                </a:solidFill>
              </a:defRPr>
            </a:lvl1pPr>
          </a:lstStyle>
          <a:p>
            <a:r>
              <a:rPr lang="en-US" dirty="0"/>
              <a:t>And Justice for All</a:t>
            </a:r>
          </a:p>
        </p:txBody>
      </p:sp>
      <p:pic>
        <p:nvPicPr>
          <p:cNvPr id="8" name="Picture 7">
            <a:extLst>
              <a:ext uri="{FF2B5EF4-FFF2-40B4-BE49-F238E27FC236}">
                <a16:creationId xmlns:a16="http://schemas.microsoft.com/office/drawing/2014/main" id="{F64BC039-5A36-0F20-2144-1366113CE331}"/>
              </a:ext>
            </a:extLst>
          </p:cNvPr>
          <p:cNvPicPr>
            <a:picLocks noChangeAspect="1"/>
          </p:cNvPicPr>
          <p:nvPr/>
        </p:nvPicPr>
        <p:blipFill>
          <a:blip r:embed="rId2" cstate="screen">
            <a:extLst>
              <a:ext uri="{28A0092B-C50C-407E-A947-70E740481C1C}">
                <a14:useLocalDpi xmlns:a14="http://schemas.microsoft.com/office/drawing/2010/main"/>
              </a:ext>
            </a:extLst>
          </a:blip>
          <a:srcRect l="52" t="1" r="-52" b="57585"/>
          <a:stretch>
            <a:fillRect/>
          </a:stretch>
        </p:blipFill>
        <p:spPr>
          <a:xfrm>
            <a:off x="6349" y="0"/>
            <a:ext cx="12179302" cy="2905760"/>
          </a:xfrm>
          <a:prstGeom prst="rect">
            <a:avLst/>
          </a:prstGeom>
        </p:spPr>
      </p:pic>
      <p:sp>
        <p:nvSpPr>
          <p:cNvPr id="6" name="Title 1">
            <a:extLst>
              <a:ext uri="{FF2B5EF4-FFF2-40B4-BE49-F238E27FC236}">
                <a16:creationId xmlns:a16="http://schemas.microsoft.com/office/drawing/2014/main" id="{916D4D9F-690C-2DAF-D5E2-EB4123674943}"/>
              </a:ext>
            </a:extLst>
          </p:cNvPr>
          <p:cNvSpPr txBox="1">
            <a:spLocks/>
          </p:cNvSpPr>
          <p:nvPr/>
        </p:nvSpPr>
        <p:spPr>
          <a:xfrm>
            <a:off x="937895" y="1479551"/>
            <a:ext cx="733937" cy="260349"/>
          </a:xfrm>
          <a:prstGeom prst="rect">
            <a:avLst/>
          </a:prstGeom>
        </p:spPr>
        <p:txBody>
          <a:bodyPr vert="horz" lIns="0" tIns="0" rIns="0" bIns="0" rtlCol="0" anchor="t">
            <a:noAutofit/>
          </a:bodyPr>
          <a:lstStyle>
            <a:lvl1pPr algn="l" defTabSz="914400" rtl="0" eaLnBrk="1" latinLnBrk="0" hangingPunct="1">
              <a:lnSpc>
                <a:spcPct val="90000"/>
              </a:lnSpc>
              <a:spcBef>
                <a:spcPct val="0"/>
              </a:spcBef>
              <a:buNone/>
              <a:defRPr sz="4400" b="0" i="0" kern="1200">
                <a:solidFill>
                  <a:schemeClr val="tx1"/>
                </a:solidFill>
                <a:latin typeface="Clarendon Text Pro" panose="02040602050403020204" pitchFamily="18" charset="77"/>
                <a:ea typeface="Palatino" pitchFamily="2" charset="77"/>
                <a:cs typeface="+mj-cs"/>
              </a:defRPr>
            </a:lvl1pPr>
          </a:lstStyle>
          <a:p>
            <a:r>
              <a:rPr lang="en-US" sz="1800" b="1" i="0" dirty="0">
                <a:solidFill>
                  <a:schemeClr val="tx1"/>
                </a:solidFill>
                <a:effectLst>
                  <a:outerShdw blurRad="50800" dist="38100" dir="5400000" algn="t" rotWithShape="0">
                    <a:prstClr val="black">
                      <a:alpha val="40000"/>
                    </a:prstClr>
                  </a:outerShdw>
                </a:effectLst>
                <a:latin typeface="Clarendon Text Pro" panose="02040602050403020204" pitchFamily="18" charset="77"/>
              </a:rPr>
              <a:t>FOR</a:t>
            </a:r>
          </a:p>
        </p:txBody>
      </p:sp>
      <p:sp>
        <p:nvSpPr>
          <p:cNvPr id="9" name="Title 1">
            <a:extLst>
              <a:ext uri="{FF2B5EF4-FFF2-40B4-BE49-F238E27FC236}">
                <a16:creationId xmlns:a16="http://schemas.microsoft.com/office/drawing/2014/main" id="{A979F9F9-0CDB-6A14-3B8D-E9C99FF3B1E2}"/>
              </a:ext>
            </a:extLst>
          </p:cNvPr>
          <p:cNvSpPr txBox="1">
            <a:spLocks/>
          </p:cNvSpPr>
          <p:nvPr/>
        </p:nvSpPr>
        <p:spPr>
          <a:xfrm>
            <a:off x="838200" y="1521795"/>
            <a:ext cx="1844675" cy="374633"/>
          </a:xfrm>
          <a:prstGeom prst="rect">
            <a:avLst/>
          </a:prstGeom>
        </p:spPr>
        <p:txBody>
          <a:bodyPr vert="horz" lIns="91440" tIns="45720" rIns="91440" bIns="45720" rtlCol="0" anchor="ctr">
            <a:noAutofit/>
          </a:bodyPr>
          <a:lstStyle>
            <a:lvl1pPr marL="0" indent="0" algn="l" defTabSz="914400" rtl="0" eaLnBrk="1" latinLnBrk="0" hangingPunct="1">
              <a:lnSpc>
                <a:spcPts val="2880"/>
              </a:lnSpc>
              <a:spcBef>
                <a:spcPct val="0"/>
              </a:spcBef>
              <a:buNone/>
              <a:tabLst>
                <a:tab pos="679450" algn="l"/>
              </a:tabLst>
              <a:defRPr sz="3200" b="1" i="0" kern="1200">
                <a:solidFill>
                  <a:schemeClr val="bg1"/>
                </a:solidFill>
                <a:latin typeface="Clarendon Text Pro" panose="02040602050403020204" pitchFamily="18" charset="77"/>
                <a:ea typeface="Palatino" pitchFamily="2" charset="77"/>
                <a:cs typeface="+mj-cs"/>
              </a:defRPr>
            </a:lvl1pPr>
          </a:lstStyle>
          <a:p>
            <a:pPr marL="0" indent="0">
              <a:tabLst>
                <a:tab pos="628650" algn="l"/>
              </a:tabLst>
            </a:pPr>
            <a:r>
              <a:rPr lang="en-US" dirty="0">
                <a:solidFill>
                  <a:schemeClr val="tx1"/>
                </a:solidFill>
                <a:effectLst>
                  <a:outerShdw blurRad="50800" dist="38100" dir="5400000" algn="t" rotWithShape="0">
                    <a:prstClr val="black">
                      <a:alpha val="40000"/>
                    </a:prstClr>
                  </a:outerShdw>
                </a:effectLst>
              </a:rPr>
              <a:t>	ALL</a:t>
            </a:r>
          </a:p>
        </p:txBody>
      </p:sp>
      <p:sp>
        <p:nvSpPr>
          <p:cNvPr id="11" name="TextBox 10">
            <a:extLst>
              <a:ext uri="{FF2B5EF4-FFF2-40B4-BE49-F238E27FC236}">
                <a16:creationId xmlns:a16="http://schemas.microsoft.com/office/drawing/2014/main" id="{E6894FDB-496C-C9AB-261F-B5E854712847}"/>
              </a:ext>
            </a:extLst>
          </p:cNvPr>
          <p:cNvSpPr txBox="1"/>
          <p:nvPr/>
        </p:nvSpPr>
        <p:spPr>
          <a:xfrm>
            <a:off x="381000" y="2552700"/>
            <a:ext cx="11430000" cy="3731791"/>
          </a:xfrm>
          <a:prstGeom prst="rect">
            <a:avLst/>
          </a:prstGeom>
          <a:noFill/>
        </p:spPr>
        <p:txBody>
          <a:bodyPr wrap="square" lIns="0" tIns="0" rIns="0" bIns="0" numCol="2" spcCol="274320" rtlCol="0">
            <a:spAutoFit/>
          </a:bodyPr>
          <a:lstStyle/>
          <a:p>
            <a:pPr>
              <a:spcBef>
                <a:spcPts val="900"/>
              </a:spcBef>
            </a:pPr>
            <a:r>
              <a:rPr lang="en-US" sz="1000" kern="1200" dirty="0">
                <a:solidFill>
                  <a:schemeClr val="tx1"/>
                </a:solidFill>
                <a:effectLst/>
                <a:latin typeface="Arial" panose="020B0604020202020204" pitchFamily="34" charset="0"/>
                <a:ea typeface="+mn-ea"/>
                <a:cs typeface="Arial" panose="020B0604020202020204" pitchFamily="34" charset="0"/>
              </a:rPr>
              <a:t>Title IX of the Education Amendments Act of 1972 (Title IX) prohibits discrimination on the basis of sex – including pregnancy or parental status - in educational programs and activities that receive Federal financial assistance. The law also prohibits individuals from exclusion from such programs or activities, or from denial of benefits from such programs or activities based on sex. This prohibition applies to a wide array of public and private schools at the K-12 grade levels, as well as colleges and universities which receive federal funding. A school that is controlled by a religious organization is exempt from Title IX when the law’s requirements would conflict with the organization’s religious tenets. The law requires federally funded education institutions or programs to disseminate Title IX information widely, including the name, address, and telephone number (or other contact information) of the designated Title IX Coordinator.</a:t>
            </a:r>
          </a:p>
          <a:p>
            <a:pPr>
              <a:spcBef>
                <a:spcPts val="900"/>
              </a:spcBef>
            </a:pPr>
            <a:r>
              <a:rPr lang="en-US" sz="1000" kern="1200" dirty="0">
                <a:solidFill>
                  <a:schemeClr val="tx1"/>
                </a:solidFill>
                <a:effectLst/>
                <a:latin typeface="Arial" panose="020B0604020202020204" pitchFamily="34" charset="0"/>
                <a:ea typeface="+mn-ea"/>
                <a:cs typeface="Arial" panose="020B0604020202020204" pitchFamily="34" charset="0"/>
              </a:rPr>
              <a:t>Program information is available in languages other than English. Persons with disabilities who require alternative means of communication (e.g., braille, large print, audiotape, American Sign Language) should contact the responsible State or local Agency that administers the program or contact USDA through the Federal Telecommunications Relay Service at 711 (voice and TTY).</a:t>
            </a:r>
          </a:p>
          <a:p>
            <a:pPr>
              <a:spcBef>
                <a:spcPts val="900"/>
              </a:spcBef>
            </a:pPr>
            <a:r>
              <a:rPr lang="en-US" sz="1000" kern="1200" dirty="0">
                <a:solidFill>
                  <a:schemeClr val="tx1"/>
                </a:solidFill>
                <a:effectLst/>
                <a:latin typeface="Arial" panose="020B0604020202020204" pitchFamily="34" charset="0"/>
                <a:ea typeface="+mn-ea"/>
                <a:cs typeface="Arial" panose="020B0604020202020204" pitchFamily="34" charset="0"/>
              </a:rPr>
              <a:t>Prior to filing a Title IX complaint with USDA against an institution, a potential complainant may want to find out about the institution’s grievance process and use that process to have the complaint resolved. However, a complainant is not required by law to use the institutional grievance process before filing a complaint with the Office of the Assistant Secretary for Civil Rights (OASCR). If a complainant uses an institutional grievance process and chooses to file the complaint with OASCR, the complaint must be filed with OASCR within 60 days after completion of the institutional grievance process.</a:t>
            </a:r>
          </a:p>
          <a:p>
            <a:pPr>
              <a:spcBef>
                <a:spcPts val="900"/>
              </a:spcBef>
            </a:pPr>
            <a:endParaRPr lang="en-US" sz="1000" kern="1200" dirty="0">
              <a:solidFill>
                <a:schemeClr val="tx1"/>
              </a:solidFill>
              <a:effectLst/>
              <a:latin typeface="Arial" panose="020B0604020202020204" pitchFamily="34" charset="0"/>
              <a:ea typeface="+mn-ea"/>
              <a:cs typeface="Arial" panose="020B0604020202020204" pitchFamily="34" charset="0"/>
            </a:endParaRPr>
          </a:p>
          <a:p>
            <a:pPr>
              <a:spcBef>
                <a:spcPts val="900"/>
              </a:spcBef>
            </a:pPr>
            <a:r>
              <a:rPr lang="en-US" sz="1000" kern="1200" dirty="0">
                <a:solidFill>
                  <a:schemeClr val="tx1"/>
                </a:solidFill>
                <a:effectLst/>
                <a:latin typeface="Arial" panose="020B0604020202020204" pitchFamily="34" charset="0"/>
                <a:ea typeface="+mn-ea"/>
                <a:cs typeface="Arial" panose="020B0604020202020204" pitchFamily="34" charset="0"/>
              </a:rPr>
              <a:t>To file a USDA program discrimination complaint, a complainant should complete Form AD-3027, USDA Program Discrimination Complaint Form, which can be obtained online at </a:t>
            </a:r>
            <a:r>
              <a:rPr lang="en-US" sz="1000" u="sng" kern="1200" dirty="0">
                <a:solidFill>
                  <a:schemeClr val="tx1"/>
                </a:solidFill>
                <a:effectLst/>
                <a:latin typeface="Arial" panose="020B0604020202020204" pitchFamily="34" charset="0"/>
                <a:ea typeface="+mn-ea"/>
                <a:cs typeface="Arial" panose="020B0604020202020204" pitchFamily="34" charset="0"/>
                <a:hlinkClick r:id="rId3"/>
              </a:rPr>
              <a:t>AD-3027</a:t>
            </a:r>
            <a:r>
              <a:rPr lang="en-US" sz="1000" kern="1200" dirty="0">
                <a:solidFill>
                  <a:schemeClr val="tx1"/>
                </a:solidFill>
                <a:effectLst/>
                <a:latin typeface="Arial" panose="020B0604020202020204" pitchFamily="34" charset="0"/>
                <a:ea typeface="+mn-ea"/>
                <a:cs typeface="Arial" panose="020B0604020202020204" pitchFamily="34" charset="0"/>
              </a:rPr>
              <a:t> (PDF, 351 KB); from any USDA office; by calling (866) 632-9992; or by writing a letter addressed to the USDA office listed below.</a:t>
            </a:r>
          </a:p>
          <a:p>
            <a:pPr>
              <a:spcBef>
                <a:spcPts val="900"/>
              </a:spcBef>
            </a:pPr>
            <a:r>
              <a:rPr lang="en-US" sz="1000" kern="1200" dirty="0">
                <a:solidFill>
                  <a:schemeClr val="tx1"/>
                </a:solidFill>
                <a:effectLst/>
                <a:latin typeface="Arial" panose="020B0604020202020204" pitchFamily="34" charset="0"/>
                <a:ea typeface="+mn-ea"/>
                <a:cs typeface="Arial" panose="020B0604020202020204" pitchFamily="34" charset="0"/>
              </a:rPr>
              <a:t>The letter must contain the complainant’s name, address, telephone number, and a written description of the alleged discriminatory action in sufficient detail to inform OASCR about the nature and date of an alleged civil rights violation. The completed AD-3027 form or letter must be submitted to USDA via:</a:t>
            </a:r>
            <a:r>
              <a:rPr lang="en-US" sz="1000" dirty="0">
                <a:effectLst/>
                <a:latin typeface="Arial" panose="020B0604020202020204" pitchFamily="34" charset="0"/>
                <a:cs typeface="Arial" panose="020B0604020202020204" pitchFamily="34" charset="0"/>
              </a:rPr>
              <a:t> </a:t>
            </a:r>
            <a:endParaRPr lang="en-US" sz="1000" kern="1200" dirty="0">
              <a:solidFill>
                <a:schemeClr val="tx1"/>
              </a:solidFill>
              <a:effectLst/>
              <a:latin typeface="Arial" panose="020B0604020202020204" pitchFamily="34" charset="0"/>
              <a:ea typeface="+mn-ea"/>
              <a:cs typeface="Arial" panose="020B0604020202020204" pitchFamily="34" charset="0"/>
            </a:endParaRPr>
          </a:p>
          <a:p>
            <a:pPr>
              <a:spcBef>
                <a:spcPts val="900"/>
              </a:spcBef>
            </a:pPr>
            <a:r>
              <a:rPr lang="en-US" sz="1000" kern="1200" dirty="0">
                <a:solidFill>
                  <a:schemeClr val="tx1"/>
                </a:solidFill>
                <a:effectLst/>
                <a:latin typeface="Arial" panose="020B0604020202020204" pitchFamily="34" charset="0"/>
                <a:ea typeface="+mn-ea"/>
                <a:cs typeface="Arial" panose="020B0604020202020204" pitchFamily="34" charset="0"/>
              </a:rPr>
              <a:t>mail:</a:t>
            </a:r>
          </a:p>
          <a:p>
            <a:pPr>
              <a:spcBef>
                <a:spcPts val="0"/>
              </a:spcBef>
            </a:pPr>
            <a:r>
              <a:rPr lang="en-US" sz="1050" kern="1200" dirty="0">
                <a:solidFill>
                  <a:schemeClr val="tx1"/>
                </a:solidFill>
                <a:effectLst/>
                <a:latin typeface="Arial" panose="020B0604020202020204" pitchFamily="34" charset="0"/>
                <a:ea typeface="+mn-ea"/>
                <a:cs typeface="Arial" panose="020B0604020202020204" pitchFamily="34" charset="0"/>
              </a:rPr>
              <a:t>U.S. Department of Agriculture</a:t>
            </a:r>
            <a:br>
              <a:rPr lang="en-US" sz="1050" kern="1200" dirty="0">
                <a:solidFill>
                  <a:schemeClr val="tx1"/>
                </a:solidFill>
                <a:effectLst/>
                <a:latin typeface="Arial" panose="020B0604020202020204" pitchFamily="34" charset="0"/>
                <a:ea typeface="+mn-ea"/>
                <a:cs typeface="Arial" panose="020B0604020202020204" pitchFamily="34" charset="0"/>
              </a:rPr>
            </a:br>
            <a:r>
              <a:rPr lang="en-US" sz="1050" kern="1200" dirty="0">
                <a:solidFill>
                  <a:schemeClr val="tx1"/>
                </a:solidFill>
                <a:effectLst/>
                <a:latin typeface="Arial" panose="020B0604020202020204" pitchFamily="34" charset="0"/>
                <a:ea typeface="+mn-ea"/>
                <a:cs typeface="Arial" panose="020B0604020202020204" pitchFamily="34" charset="0"/>
              </a:rPr>
              <a:t>Office of the Assistant Secretary for Civil Rights</a:t>
            </a:r>
            <a:br>
              <a:rPr lang="en-US" sz="1050" kern="1200" dirty="0">
                <a:solidFill>
                  <a:schemeClr val="tx1"/>
                </a:solidFill>
                <a:effectLst/>
                <a:latin typeface="Arial" panose="020B0604020202020204" pitchFamily="34" charset="0"/>
                <a:ea typeface="+mn-ea"/>
                <a:cs typeface="Arial" panose="020B0604020202020204" pitchFamily="34" charset="0"/>
              </a:rPr>
            </a:br>
            <a:r>
              <a:rPr lang="en-US" sz="1050" kern="1200" dirty="0">
                <a:solidFill>
                  <a:schemeClr val="tx1"/>
                </a:solidFill>
                <a:effectLst/>
                <a:latin typeface="Arial" panose="020B0604020202020204" pitchFamily="34" charset="0"/>
                <a:ea typeface="+mn-ea"/>
                <a:cs typeface="Arial" panose="020B0604020202020204" pitchFamily="34" charset="0"/>
              </a:rPr>
              <a:t>1400 Independence Avenue, SW</a:t>
            </a:r>
            <a:br>
              <a:rPr lang="en-US" sz="1050" kern="1200" dirty="0">
                <a:solidFill>
                  <a:schemeClr val="tx1"/>
                </a:solidFill>
                <a:effectLst/>
                <a:latin typeface="Arial" panose="020B0604020202020204" pitchFamily="34" charset="0"/>
                <a:ea typeface="+mn-ea"/>
                <a:cs typeface="Arial" panose="020B0604020202020204" pitchFamily="34" charset="0"/>
              </a:rPr>
            </a:br>
            <a:r>
              <a:rPr lang="en-US" sz="1050" kern="1200" dirty="0">
                <a:solidFill>
                  <a:schemeClr val="tx1"/>
                </a:solidFill>
                <a:effectLst/>
                <a:latin typeface="Arial" panose="020B0604020202020204" pitchFamily="34" charset="0"/>
                <a:ea typeface="+mn-ea"/>
                <a:cs typeface="Arial" panose="020B0604020202020204" pitchFamily="34" charset="0"/>
              </a:rPr>
              <a:t>Washington, D.C. 20250-9410; or</a:t>
            </a:r>
            <a:br>
              <a:rPr lang="en-US" sz="1050" kern="1200" dirty="0">
                <a:solidFill>
                  <a:schemeClr val="tx1"/>
                </a:solidFill>
                <a:effectLst/>
                <a:latin typeface="Arial" panose="020B0604020202020204" pitchFamily="34" charset="0"/>
                <a:ea typeface="+mn-ea"/>
                <a:cs typeface="Arial" panose="020B0604020202020204" pitchFamily="34" charset="0"/>
              </a:rPr>
            </a:br>
            <a:r>
              <a:rPr lang="en-US" sz="1050" kern="1200" dirty="0">
                <a:solidFill>
                  <a:schemeClr val="tx1"/>
                </a:solidFill>
                <a:effectLst/>
                <a:latin typeface="Arial" panose="020B0604020202020204" pitchFamily="34" charset="0"/>
                <a:ea typeface="+mn-ea"/>
                <a:cs typeface="Arial" panose="020B0604020202020204" pitchFamily="34" charset="0"/>
              </a:rPr>
              <a:t>email: </a:t>
            </a:r>
            <a:r>
              <a:rPr lang="en-US" sz="1050" u="sng" kern="1200" dirty="0">
                <a:solidFill>
                  <a:schemeClr val="tx1"/>
                </a:solidFill>
                <a:effectLst/>
                <a:latin typeface="Arial" panose="020B0604020202020204" pitchFamily="34" charset="0"/>
                <a:ea typeface="+mn-ea"/>
                <a:cs typeface="Arial" panose="020B0604020202020204" pitchFamily="34" charset="0"/>
                <a:hlinkClick r:id="rId4"/>
              </a:rPr>
              <a:t>program.intake@usda.gov</a:t>
            </a:r>
            <a:endParaRPr lang="en-US" sz="1050" kern="1200" dirty="0">
              <a:solidFill>
                <a:schemeClr val="tx1"/>
              </a:solidFill>
              <a:effectLst/>
              <a:latin typeface="Arial" panose="020B0604020202020204" pitchFamily="34" charset="0"/>
              <a:ea typeface="+mn-ea"/>
              <a:cs typeface="Arial" panose="020B0604020202020204" pitchFamily="34" charset="0"/>
            </a:endParaRPr>
          </a:p>
          <a:p>
            <a:pPr>
              <a:spcBef>
                <a:spcPts val="900"/>
              </a:spcBef>
            </a:pPr>
            <a:r>
              <a:rPr lang="en-US" sz="1050" kern="1200" dirty="0">
                <a:solidFill>
                  <a:schemeClr val="tx1"/>
                </a:solidFill>
                <a:effectLst/>
                <a:latin typeface="Arial" panose="020B0604020202020204" pitchFamily="34" charset="0"/>
                <a:ea typeface="+mn-ea"/>
                <a:cs typeface="Arial" panose="020B0604020202020204" pitchFamily="34" charset="0"/>
              </a:rPr>
              <a:t>This institution is an equal opportunity provider.</a:t>
            </a:r>
            <a:r>
              <a:rPr lang="en-US" sz="1050" dirty="0">
                <a:effectLst/>
                <a:latin typeface="Arial" panose="020B0604020202020204" pitchFamily="34" charset="0"/>
                <a:cs typeface="Arial" panose="020B0604020202020204" pitchFamily="34" charset="0"/>
              </a:rPr>
              <a:t> </a:t>
            </a:r>
            <a:endParaRPr lang="en-US" sz="1050" dirty="0">
              <a:latin typeface="Arial" panose="020B0604020202020204" pitchFamily="34" charset="0"/>
              <a:cs typeface="Arial" panose="020B0604020202020204" pitchFamily="34" charset="0"/>
            </a:endParaRPr>
          </a:p>
        </p:txBody>
      </p:sp>
      <p:sp>
        <p:nvSpPr>
          <p:cNvPr id="12" name="TextBox 11">
            <a:extLst>
              <a:ext uri="{FF2B5EF4-FFF2-40B4-BE49-F238E27FC236}">
                <a16:creationId xmlns:a16="http://schemas.microsoft.com/office/drawing/2014/main" id="{9CE9A44F-0209-472C-CC98-65BB03A6F66B}"/>
              </a:ext>
            </a:extLst>
          </p:cNvPr>
          <p:cNvSpPr txBox="1"/>
          <p:nvPr/>
        </p:nvSpPr>
        <p:spPr>
          <a:xfrm>
            <a:off x="381000" y="6383179"/>
            <a:ext cx="11430000" cy="246221"/>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tab pos="10512425" algn="r"/>
              </a:tabLst>
              <a:defRPr/>
            </a:pPr>
            <a:r>
              <a:rPr lang="en-US" sz="800" dirty="0">
                <a:latin typeface="Arial" panose="020B0604020202020204" pitchFamily="34" charset="0"/>
                <a:cs typeface="Arial" panose="020B0604020202020204" pitchFamily="34" charset="0"/>
              </a:rPr>
              <a:t>SDSU Extension is an equal opportunity provider and employer in accordance with the nondiscrimination policies of South Dakota State University, the South Dakota Board of Regents and the United States Department of Agriculture. </a:t>
            </a:r>
          </a:p>
          <a:p>
            <a:pPr marL="0" marR="0" lvl="0" indent="0" algn="l" defTabSz="914400" rtl="0" eaLnBrk="1" fontAlgn="auto" latinLnBrk="0" hangingPunct="1">
              <a:lnSpc>
                <a:spcPct val="100000"/>
              </a:lnSpc>
              <a:spcBef>
                <a:spcPts val="0"/>
              </a:spcBef>
              <a:spcAft>
                <a:spcPts val="0"/>
              </a:spcAft>
              <a:buClrTx/>
              <a:buSzTx/>
              <a:buFontTx/>
              <a:buNone/>
              <a:tabLst>
                <a:tab pos="10512425" algn="r"/>
              </a:tabLst>
              <a:defRPr/>
            </a:pPr>
            <a:r>
              <a:rPr lang="en-US" sz="800" dirty="0">
                <a:latin typeface="Arial" panose="020B0604020202020204" pitchFamily="34" charset="0"/>
                <a:cs typeface="Arial" panose="020B0604020202020204" pitchFamily="34" charset="0"/>
              </a:rPr>
              <a:t>Learn more at </a:t>
            </a:r>
            <a:r>
              <a:rPr lang="en-US" sz="800" dirty="0" err="1">
                <a:latin typeface="Arial" panose="020B0604020202020204" pitchFamily="34" charset="0"/>
                <a:cs typeface="Arial" panose="020B0604020202020204" pitchFamily="34" charset="0"/>
                <a:hlinkClick r:id="rId5"/>
              </a:rPr>
              <a:t>extension.sdstate.edu</a:t>
            </a:r>
            <a:r>
              <a:rPr lang="en-US" sz="800" dirty="0">
                <a:latin typeface="Arial" panose="020B0604020202020204" pitchFamily="34" charset="0"/>
                <a:cs typeface="Arial" panose="020B0604020202020204" pitchFamily="34" charset="0"/>
              </a:rPr>
              <a:t>.	© 2025, South Dakota Board of Regents</a:t>
            </a:r>
          </a:p>
        </p:txBody>
      </p:sp>
      <p:sp>
        <p:nvSpPr>
          <p:cNvPr id="3" name="Title 1">
            <a:extLst>
              <a:ext uri="{FF2B5EF4-FFF2-40B4-BE49-F238E27FC236}">
                <a16:creationId xmlns:a16="http://schemas.microsoft.com/office/drawing/2014/main" id="{910485A4-B2A7-77F0-2E9A-72B65CAA8F5D}"/>
              </a:ext>
            </a:extLst>
          </p:cNvPr>
          <p:cNvSpPr txBox="1">
            <a:spLocks/>
          </p:cNvSpPr>
          <p:nvPr/>
        </p:nvSpPr>
        <p:spPr>
          <a:xfrm>
            <a:off x="838200" y="988870"/>
            <a:ext cx="2748280" cy="374633"/>
          </a:xfrm>
          <a:prstGeom prst="rect">
            <a:avLst/>
          </a:prstGeom>
        </p:spPr>
        <p:txBody>
          <a:bodyPr vert="horz" lIns="91440" tIns="45720" rIns="91440" bIns="45720" rtlCol="0" anchor="ctr">
            <a:noAutofit/>
          </a:bodyPr>
          <a:lstStyle>
            <a:lvl1pPr marL="0" indent="0" algn="l" defTabSz="914400" rtl="0" eaLnBrk="1" latinLnBrk="0" hangingPunct="1">
              <a:lnSpc>
                <a:spcPts val="2880"/>
              </a:lnSpc>
              <a:spcBef>
                <a:spcPct val="0"/>
              </a:spcBef>
              <a:buNone/>
              <a:tabLst>
                <a:tab pos="679450" algn="l"/>
              </a:tabLst>
              <a:defRPr sz="3200" b="1" i="0" kern="1200">
                <a:solidFill>
                  <a:schemeClr val="bg1"/>
                </a:solidFill>
                <a:latin typeface="Clarendon Text Pro" panose="02040602050403020204" pitchFamily="18" charset="77"/>
                <a:ea typeface="Palatino" pitchFamily="2" charset="77"/>
                <a:cs typeface="+mj-cs"/>
              </a:defRPr>
            </a:lvl1pPr>
          </a:lstStyle>
          <a:p>
            <a:pPr marL="0" indent="0">
              <a:tabLst>
                <a:tab pos="628650" algn="l"/>
              </a:tabLst>
            </a:pPr>
            <a:r>
              <a:rPr lang="en-US" dirty="0">
                <a:solidFill>
                  <a:schemeClr val="tx1"/>
                </a:solidFill>
                <a:effectLst>
                  <a:outerShdw blurRad="50800" dist="38100" dir="5400000" algn="t" rotWithShape="0">
                    <a:prstClr val="black">
                      <a:alpha val="40000"/>
                    </a:prstClr>
                  </a:outerShdw>
                </a:effectLst>
              </a:rPr>
              <a:t>AND</a:t>
            </a:r>
          </a:p>
          <a:p>
            <a:pPr marL="0" indent="0">
              <a:tabLst>
                <a:tab pos="628650" algn="l"/>
              </a:tabLst>
            </a:pPr>
            <a:r>
              <a:rPr lang="en-US" dirty="0">
                <a:solidFill>
                  <a:schemeClr val="tx1"/>
                </a:solidFill>
                <a:effectLst>
                  <a:outerShdw blurRad="50800" dist="38100" dir="5400000" algn="t" rotWithShape="0">
                    <a:prstClr val="black">
                      <a:alpha val="40000"/>
                    </a:prstClr>
                  </a:outerShdw>
                </a:effectLst>
              </a:rPr>
              <a:t>JUSTICE</a:t>
            </a:r>
          </a:p>
        </p:txBody>
      </p:sp>
    </p:spTree>
    <p:extLst>
      <p:ext uri="{BB962C8B-B14F-4D97-AF65-F5344CB8AC3E}">
        <p14:creationId xmlns:p14="http://schemas.microsoft.com/office/powerpoint/2010/main" val="34934123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One Content Bar [Blu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41FE012-518A-1225-9175-74B12CA238B9}"/>
              </a:ext>
            </a:extLst>
          </p:cNvPr>
          <p:cNvSpPr/>
          <p:nvPr/>
        </p:nvSpPr>
        <p:spPr>
          <a:xfrm>
            <a:off x="-106393" y="-90418"/>
            <a:ext cx="12404785" cy="1803422"/>
          </a:xfrm>
          <a:prstGeom prst="rect">
            <a:avLst/>
          </a:prstGeom>
          <a:solidFill>
            <a:srgbClr val="0033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33A0"/>
              </a:solidFill>
            </a:endParaRPr>
          </a:p>
        </p:txBody>
      </p:sp>
      <p:sp>
        <p:nvSpPr>
          <p:cNvPr id="2" name="Title 1">
            <a:extLst>
              <a:ext uri="{FF2B5EF4-FFF2-40B4-BE49-F238E27FC236}">
                <a16:creationId xmlns:a16="http://schemas.microsoft.com/office/drawing/2014/main" id="{F5AC63D9-69EB-1F30-3CF8-677E45F5A595}"/>
              </a:ext>
            </a:extLst>
          </p:cNvPr>
          <p:cNvSpPr>
            <a:spLocks noGrp="1"/>
          </p:cNvSpPr>
          <p:nvPr>
            <p:ph type="title"/>
          </p:nvPr>
        </p:nvSpPr>
        <p:spPr>
          <a:xfrm>
            <a:off x="838200" y="126195"/>
            <a:ext cx="10515600" cy="1325563"/>
          </a:xfrm>
        </p:spPr>
        <p:txBody>
          <a:bodyPr/>
          <a:lstStyle>
            <a:lvl1pPr>
              <a:defRPr b="1">
                <a:solidFill>
                  <a:schemeClr val="bg1"/>
                </a:solidFill>
                <a:latin typeface="Palatino" pitchFamily="2" charset="77"/>
                <a:ea typeface="Palatino" pitchFamily="2" charset="77"/>
                <a:cs typeface="Noto Serif SemBd" panose="02020702060505020204" pitchFamily="18"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744569BC-411B-7664-8294-3F814B94BA90}"/>
              </a:ext>
            </a:extLst>
          </p:cNvPr>
          <p:cNvSpPr>
            <a:spLocks noGrp="1"/>
          </p:cNvSpPr>
          <p:nvPr>
            <p:ph sz="half" idx="1"/>
          </p:nvPr>
        </p:nvSpPr>
        <p:spPr>
          <a:xfrm>
            <a:off x="838200" y="1966585"/>
            <a:ext cx="10515600" cy="3882124"/>
          </a:xfrm>
        </p:spPr>
        <p:txBody>
          <a:bodyPr/>
          <a:lstStyle>
            <a:lvl1pPr>
              <a:defRPr>
                <a:latin typeface="Arial" panose="020B0604020202020204" pitchFamily="34" charset="0"/>
                <a:ea typeface="Noto Sans Med" panose="020B0602040504020204" pitchFamily="34" charset="0"/>
                <a:cs typeface="Arial" panose="020B0604020202020204" pitchFamily="34" charset="0"/>
              </a:defRPr>
            </a:lvl1pPr>
            <a:lvl2pPr>
              <a:defRPr>
                <a:latin typeface="Arial" panose="020B0604020202020204" pitchFamily="34" charset="0"/>
                <a:ea typeface="Noto Sans Med" panose="020B0602040504020204" pitchFamily="34" charset="0"/>
                <a:cs typeface="Arial" panose="020B0604020202020204" pitchFamily="34" charset="0"/>
              </a:defRPr>
            </a:lvl2pPr>
            <a:lvl3pPr>
              <a:defRPr>
                <a:latin typeface="Arial" panose="020B0604020202020204" pitchFamily="34" charset="0"/>
                <a:ea typeface="Noto Sans Med" panose="020B0602040504020204" pitchFamily="34" charset="0"/>
                <a:cs typeface="Arial" panose="020B0604020202020204" pitchFamily="34" charset="0"/>
              </a:defRPr>
            </a:lvl3pPr>
            <a:lvl4pPr>
              <a:defRPr>
                <a:latin typeface="Arial" panose="020B0604020202020204" pitchFamily="34" charset="0"/>
                <a:ea typeface="Noto Sans Med" panose="020B0602040504020204" pitchFamily="34" charset="0"/>
                <a:cs typeface="Arial" panose="020B0604020202020204" pitchFamily="34" charset="0"/>
              </a:defRPr>
            </a:lvl4pPr>
            <a:lvl5pPr>
              <a:defRPr>
                <a:latin typeface="Arial" panose="020B0604020202020204" pitchFamily="34" charset="0"/>
                <a:ea typeface="Noto Sans Med" panose="020B0602040504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3" name="Picture 12">
            <a:extLst>
              <a:ext uri="{FF2B5EF4-FFF2-40B4-BE49-F238E27FC236}">
                <a16:creationId xmlns:a16="http://schemas.microsoft.com/office/drawing/2014/main" id="{FD4A8752-9B4E-51B6-A941-AF71A6B2CC29}"/>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340659" y="6210898"/>
            <a:ext cx="3813048" cy="520907"/>
          </a:xfrm>
          <a:prstGeom prst="rect">
            <a:avLst/>
          </a:prstGeom>
        </p:spPr>
      </p:pic>
      <p:sp>
        <p:nvSpPr>
          <p:cNvPr id="6" name="TextBox 5">
            <a:extLst>
              <a:ext uri="{FF2B5EF4-FFF2-40B4-BE49-F238E27FC236}">
                <a16:creationId xmlns:a16="http://schemas.microsoft.com/office/drawing/2014/main" id="{A05B2524-F0F1-8B74-88AA-1697C08EB15D}"/>
              </a:ext>
            </a:extLst>
          </p:cNvPr>
          <p:cNvSpPr txBox="1"/>
          <p:nvPr/>
        </p:nvSpPr>
        <p:spPr>
          <a:xfrm>
            <a:off x="11217212" y="6407523"/>
            <a:ext cx="634129" cy="246221"/>
          </a:xfrm>
          <a:prstGeom prst="rect">
            <a:avLst/>
          </a:prstGeom>
          <a:noFill/>
        </p:spPr>
        <p:txBody>
          <a:bodyPr wrap="square" rtlCol="0">
            <a:spAutoFit/>
          </a:bodyPr>
          <a:lstStyle/>
          <a:p>
            <a:pPr algn="r"/>
            <a:fld id="{CE031D98-3373-A84B-9B5E-A75B1CC898E4}" type="slidenum">
              <a:rPr lang="en-US" sz="1000" b="1" i="0" smtClean="0">
                <a:solidFill>
                  <a:srgbClr val="0033A0"/>
                </a:solidFill>
                <a:effectLst/>
                <a:latin typeface="Arial" panose="020B0604020202020204" pitchFamily="34" charset="0"/>
                <a:ea typeface="Noto Sans" panose="020B0502040504020204" pitchFamily="34" charset="0"/>
                <a:cs typeface="Arial" panose="020B0604020202020204" pitchFamily="34" charset="0"/>
              </a:rPr>
              <a:t>‹#›</a:t>
            </a:fld>
            <a:endParaRPr lang="en-US" sz="1000" b="1" i="0" dirty="0">
              <a:solidFill>
                <a:srgbClr val="0033A0"/>
              </a:solidFill>
              <a:effectLst/>
              <a:latin typeface="Arial" panose="020B0604020202020204" pitchFamily="34" charset="0"/>
              <a:ea typeface="Noto Sans" panose="020B0502040504020204" pitchFamily="34" charset="0"/>
              <a:cs typeface="Arial" panose="020B0604020202020204" pitchFamily="34" charset="0"/>
            </a:endParaRPr>
          </a:p>
        </p:txBody>
      </p:sp>
    </p:spTree>
    <p:extLst>
      <p:ext uri="{BB962C8B-B14F-4D97-AF65-F5344CB8AC3E}">
        <p14:creationId xmlns:p14="http://schemas.microsoft.com/office/powerpoint/2010/main" val="347163023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ntent Bar [Blu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41FE012-518A-1225-9175-74B12CA238B9}"/>
              </a:ext>
            </a:extLst>
          </p:cNvPr>
          <p:cNvSpPr/>
          <p:nvPr/>
        </p:nvSpPr>
        <p:spPr>
          <a:xfrm>
            <a:off x="-106393" y="-90418"/>
            <a:ext cx="12404785" cy="1803422"/>
          </a:xfrm>
          <a:prstGeom prst="rect">
            <a:avLst/>
          </a:prstGeom>
          <a:solidFill>
            <a:srgbClr val="0033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33A0"/>
              </a:solidFill>
            </a:endParaRPr>
          </a:p>
        </p:txBody>
      </p:sp>
      <p:sp>
        <p:nvSpPr>
          <p:cNvPr id="2" name="Title 1">
            <a:extLst>
              <a:ext uri="{FF2B5EF4-FFF2-40B4-BE49-F238E27FC236}">
                <a16:creationId xmlns:a16="http://schemas.microsoft.com/office/drawing/2014/main" id="{F5AC63D9-69EB-1F30-3CF8-677E45F5A595}"/>
              </a:ext>
            </a:extLst>
          </p:cNvPr>
          <p:cNvSpPr>
            <a:spLocks noGrp="1"/>
          </p:cNvSpPr>
          <p:nvPr>
            <p:ph type="title"/>
          </p:nvPr>
        </p:nvSpPr>
        <p:spPr>
          <a:xfrm>
            <a:off x="838200" y="126195"/>
            <a:ext cx="10515600" cy="1325563"/>
          </a:xfrm>
        </p:spPr>
        <p:txBody>
          <a:bodyPr/>
          <a:lstStyle>
            <a:lvl1pPr>
              <a:defRPr b="1">
                <a:solidFill>
                  <a:schemeClr val="bg1"/>
                </a:solidFill>
                <a:latin typeface="Palatino" pitchFamily="2" charset="77"/>
                <a:ea typeface="Palatino" pitchFamily="2" charset="77"/>
                <a:cs typeface="Noto Serif SemBd" panose="02020702060505020204" pitchFamily="18"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744569BC-411B-7664-8294-3F814B94BA90}"/>
              </a:ext>
            </a:extLst>
          </p:cNvPr>
          <p:cNvSpPr>
            <a:spLocks noGrp="1"/>
          </p:cNvSpPr>
          <p:nvPr>
            <p:ph sz="half" idx="1"/>
          </p:nvPr>
        </p:nvSpPr>
        <p:spPr>
          <a:xfrm>
            <a:off x="838200" y="1966585"/>
            <a:ext cx="5181600" cy="3882124"/>
          </a:xfrm>
        </p:spPr>
        <p:txBody>
          <a:bodyPr/>
          <a:lstStyle>
            <a:lvl1pPr>
              <a:defRPr>
                <a:latin typeface="Arial" panose="020B0604020202020204" pitchFamily="34" charset="0"/>
                <a:ea typeface="Noto Sans Med" panose="020B0602040504020204" pitchFamily="34" charset="0"/>
                <a:cs typeface="Arial" panose="020B0604020202020204" pitchFamily="34" charset="0"/>
              </a:defRPr>
            </a:lvl1pPr>
            <a:lvl2pPr>
              <a:defRPr>
                <a:latin typeface="Arial" panose="020B0604020202020204" pitchFamily="34" charset="0"/>
                <a:ea typeface="Noto Sans Med" panose="020B0602040504020204" pitchFamily="34" charset="0"/>
                <a:cs typeface="Arial" panose="020B0604020202020204" pitchFamily="34" charset="0"/>
              </a:defRPr>
            </a:lvl2pPr>
            <a:lvl3pPr>
              <a:defRPr>
                <a:latin typeface="Arial" panose="020B0604020202020204" pitchFamily="34" charset="0"/>
                <a:ea typeface="Noto Sans Med" panose="020B0602040504020204" pitchFamily="34" charset="0"/>
                <a:cs typeface="Arial" panose="020B0604020202020204" pitchFamily="34" charset="0"/>
              </a:defRPr>
            </a:lvl3pPr>
            <a:lvl4pPr>
              <a:defRPr>
                <a:latin typeface="Arial" panose="020B0604020202020204" pitchFamily="34" charset="0"/>
                <a:ea typeface="Noto Sans Med" panose="020B0602040504020204" pitchFamily="34" charset="0"/>
                <a:cs typeface="Arial" panose="020B0604020202020204" pitchFamily="34" charset="0"/>
              </a:defRPr>
            </a:lvl4pPr>
            <a:lvl5pPr>
              <a:defRPr>
                <a:latin typeface="Arial" panose="020B0604020202020204" pitchFamily="34" charset="0"/>
                <a:ea typeface="Noto Sans Med" panose="020B0602040504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3D07F808-54DC-A2CB-4F5A-619524861037}"/>
              </a:ext>
            </a:extLst>
          </p:cNvPr>
          <p:cNvSpPr>
            <a:spLocks noGrp="1"/>
          </p:cNvSpPr>
          <p:nvPr>
            <p:ph sz="half" idx="2"/>
          </p:nvPr>
        </p:nvSpPr>
        <p:spPr>
          <a:xfrm>
            <a:off x="6172200" y="1966585"/>
            <a:ext cx="5181600" cy="3882124"/>
          </a:xfrm>
        </p:spPr>
        <p:txBody>
          <a:bodyPr/>
          <a:lstStyle>
            <a:lvl1pPr>
              <a:defRPr>
                <a:latin typeface="Arial" panose="020B0604020202020204" pitchFamily="34" charset="0"/>
                <a:ea typeface="Noto Sans Med" panose="020B0602040504020204" pitchFamily="34" charset="0"/>
                <a:cs typeface="Arial" panose="020B0604020202020204" pitchFamily="34" charset="0"/>
              </a:defRPr>
            </a:lvl1pPr>
            <a:lvl2pPr>
              <a:defRPr>
                <a:latin typeface="Arial" panose="020B0604020202020204" pitchFamily="34" charset="0"/>
                <a:ea typeface="Noto Sans Med" panose="020B0602040504020204" pitchFamily="34" charset="0"/>
                <a:cs typeface="Arial" panose="020B0604020202020204" pitchFamily="34" charset="0"/>
              </a:defRPr>
            </a:lvl2pPr>
            <a:lvl3pPr>
              <a:defRPr>
                <a:latin typeface="Arial" panose="020B0604020202020204" pitchFamily="34" charset="0"/>
                <a:ea typeface="Noto Sans Med" panose="020B0602040504020204" pitchFamily="34" charset="0"/>
                <a:cs typeface="Arial" panose="020B0604020202020204" pitchFamily="34" charset="0"/>
              </a:defRPr>
            </a:lvl3pPr>
            <a:lvl4pPr>
              <a:defRPr>
                <a:latin typeface="Arial" panose="020B0604020202020204" pitchFamily="34" charset="0"/>
                <a:ea typeface="Noto Sans Med" panose="020B0602040504020204" pitchFamily="34" charset="0"/>
                <a:cs typeface="Arial" panose="020B0604020202020204" pitchFamily="34" charset="0"/>
              </a:defRPr>
            </a:lvl4pPr>
            <a:lvl5pPr>
              <a:defRPr>
                <a:latin typeface="Arial" panose="020B0604020202020204" pitchFamily="34" charset="0"/>
                <a:ea typeface="Noto Sans Med" panose="020B0602040504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3" name="Picture 12">
            <a:extLst>
              <a:ext uri="{FF2B5EF4-FFF2-40B4-BE49-F238E27FC236}">
                <a16:creationId xmlns:a16="http://schemas.microsoft.com/office/drawing/2014/main" id="{FD4A8752-9B4E-51B6-A941-AF71A6B2CC29}"/>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340659" y="6210898"/>
            <a:ext cx="3813048" cy="520907"/>
          </a:xfrm>
          <a:prstGeom prst="rect">
            <a:avLst/>
          </a:prstGeom>
        </p:spPr>
      </p:pic>
      <p:sp>
        <p:nvSpPr>
          <p:cNvPr id="6" name="TextBox 5">
            <a:extLst>
              <a:ext uri="{FF2B5EF4-FFF2-40B4-BE49-F238E27FC236}">
                <a16:creationId xmlns:a16="http://schemas.microsoft.com/office/drawing/2014/main" id="{A05B2524-F0F1-8B74-88AA-1697C08EB15D}"/>
              </a:ext>
            </a:extLst>
          </p:cNvPr>
          <p:cNvSpPr txBox="1"/>
          <p:nvPr/>
        </p:nvSpPr>
        <p:spPr>
          <a:xfrm>
            <a:off x="11217212" y="6407523"/>
            <a:ext cx="634129" cy="246221"/>
          </a:xfrm>
          <a:prstGeom prst="rect">
            <a:avLst/>
          </a:prstGeom>
          <a:noFill/>
        </p:spPr>
        <p:txBody>
          <a:bodyPr wrap="square" rtlCol="0">
            <a:spAutoFit/>
          </a:bodyPr>
          <a:lstStyle/>
          <a:p>
            <a:pPr algn="r"/>
            <a:fld id="{CE031D98-3373-A84B-9B5E-A75B1CC898E4}" type="slidenum">
              <a:rPr lang="en-US" sz="1000" b="1" i="0" smtClean="0">
                <a:solidFill>
                  <a:srgbClr val="0033A0"/>
                </a:solidFill>
                <a:effectLst/>
                <a:latin typeface="Arial" panose="020B0604020202020204" pitchFamily="34" charset="0"/>
                <a:ea typeface="Noto Sans" panose="020B0502040504020204" pitchFamily="34" charset="0"/>
                <a:cs typeface="Arial" panose="020B0604020202020204" pitchFamily="34" charset="0"/>
              </a:rPr>
              <a:t>‹#›</a:t>
            </a:fld>
            <a:endParaRPr lang="en-US" sz="1000" b="1" i="0" dirty="0">
              <a:solidFill>
                <a:srgbClr val="0033A0"/>
              </a:solidFill>
              <a:effectLst/>
              <a:latin typeface="Arial" panose="020B0604020202020204" pitchFamily="34" charset="0"/>
              <a:ea typeface="Noto Sans" panose="020B0502040504020204" pitchFamily="34" charset="0"/>
              <a:cs typeface="Arial" panose="020B0604020202020204" pitchFamily="34" charset="0"/>
            </a:endParaRPr>
          </a:p>
        </p:txBody>
      </p:sp>
    </p:spTree>
    <p:extLst>
      <p:ext uri="{BB962C8B-B14F-4D97-AF65-F5344CB8AC3E}">
        <p14:creationId xmlns:p14="http://schemas.microsoft.com/office/powerpoint/2010/main" val="151936069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One Content Lin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AB84A89-AE70-B4B9-746E-1A12FF0B4ED0}"/>
              </a:ext>
            </a:extLst>
          </p:cNvPr>
          <p:cNvSpPr/>
          <p:nvPr/>
        </p:nvSpPr>
        <p:spPr>
          <a:xfrm>
            <a:off x="0" y="5957047"/>
            <a:ext cx="12192000" cy="900953"/>
          </a:xfrm>
          <a:prstGeom prst="rect">
            <a:avLst/>
          </a:prstGeom>
          <a:solidFill>
            <a:srgbClr val="0033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AA8132E-7F1F-D78C-0B74-8ACA1350708D}"/>
              </a:ext>
            </a:extLst>
          </p:cNvPr>
          <p:cNvSpPr>
            <a:spLocks noGrp="1"/>
          </p:cNvSpPr>
          <p:nvPr>
            <p:ph type="title"/>
          </p:nvPr>
        </p:nvSpPr>
        <p:spPr>
          <a:xfrm>
            <a:off x="838200" y="365126"/>
            <a:ext cx="10515600" cy="1087156"/>
          </a:xfrm>
        </p:spPr>
        <p:txBody>
          <a:bodyPr/>
          <a:lstStyle>
            <a:lvl1pPr>
              <a:defRPr b="1">
                <a:solidFill>
                  <a:srgbClr val="0033A0"/>
                </a:solidFill>
                <a:latin typeface="Palatino" pitchFamily="2" charset="77"/>
                <a:ea typeface="Palatino" pitchFamily="2" charset="77"/>
                <a:cs typeface="Noto Serif SemBd" panose="02020702060505020204" pitchFamily="18"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4BDE33E-8D82-A29D-075E-A3FAE86F3D7F}"/>
              </a:ext>
            </a:extLst>
          </p:cNvPr>
          <p:cNvSpPr>
            <a:spLocks noGrp="1"/>
          </p:cNvSpPr>
          <p:nvPr>
            <p:ph idx="1"/>
          </p:nvPr>
        </p:nvSpPr>
        <p:spPr>
          <a:xfrm>
            <a:off x="838200" y="1825625"/>
            <a:ext cx="10515600" cy="3877410"/>
          </a:xfrm>
        </p:spPr>
        <p:txBody>
          <a:bodyPr/>
          <a:lstStyle>
            <a:lvl1pPr>
              <a:defRPr>
                <a:latin typeface="Arial" panose="020B0604020202020204" pitchFamily="34" charset="0"/>
                <a:ea typeface="Noto Sans Med" panose="020B0602040504020204" pitchFamily="34" charset="0"/>
                <a:cs typeface="Arial" panose="020B0604020202020204" pitchFamily="34" charset="0"/>
              </a:defRPr>
            </a:lvl1pPr>
            <a:lvl2pPr>
              <a:defRPr>
                <a:latin typeface="Arial" panose="020B0604020202020204" pitchFamily="34" charset="0"/>
                <a:ea typeface="Noto Sans Med" panose="020B0602040504020204" pitchFamily="34" charset="0"/>
                <a:cs typeface="Arial" panose="020B0604020202020204" pitchFamily="34" charset="0"/>
              </a:defRPr>
            </a:lvl2pPr>
            <a:lvl3pPr>
              <a:defRPr>
                <a:latin typeface="Arial" panose="020B0604020202020204" pitchFamily="34" charset="0"/>
                <a:ea typeface="Noto Sans Med" panose="020B0602040504020204" pitchFamily="34" charset="0"/>
                <a:cs typeface="Arial" panose="020B0604020202020204" pitchFamily="34" charset="0"/>
              </a:defRPr>
            </a:lvl3pPr>
            <a:lvl4pPr>
              <a:defRPr>
                <a:latin typeface="Arial" panose="020B0604020202020204" pitchFamily="34" charset="0"/>
                <a:ea typeface="Noto Sans Med" panose="020B0602040504020204" pitchFamily="34" charset="0"/>
                <a:cs typeface="Arial" panose="020B0604020202020204" pitchFamily="34" charset="0"/>
              </a:defRPr>
            </a:lvl4pPr>
            <a:lvl5pPr>
              <a:defRPr>
                <a:latin typeface="Arial" panose="020B0604020202020204" pitchFamily="34" charset="0"/>
                <a:ea typeface="Noto Sans Med" panose="020B0602040504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8" name="Picture 7" descr="Text&#10;&#10;Description automatically generated">
            <a:extLst>
              <a:ext uri="{FF2B5EF4-FFF2-40B4-BE49-F238E27FC236}">
                <a16:creationId xmlns:a16="http://schemas.microsoft.com/office/drawing/2014/main" id="{81C75C61-6701-0DF8-E892-8F07AE33455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06918" y="6188292"/>
            <a:ext cx="3801619" cy="523577"/>
          </a:xfrm>
          <a:prstGeom prst="rect">
            <a:avLst/>
          </a:prstGeom>
        </p:spPr>
      </p:pic>
      <p:sp>
        <p:nvSpPr>
          <p:cNvPr id="10" name="TextBox 9">
            <a:extLst>
              <a:ext uri="{FF2B5EF4-FFF2-40B4-BE49-F238E27FC236}">
                <a16:creationId xmlns:a16="http://schemas.microsoft.com/office/drawing/2014/main" id="{42DD2316-71B4-2C10-A69F-9965ADE5F4B4}"/>
              </a:ext>
            </a:extLst>
          </p:cNvPr>
          <p:cNvSpPr txBox="1"/>
          <p:nvPr/>
        </p:nvSpPr>
        <p:spPr>
          <a:xfrm>
            <a:off x="11230659" y="6357767"/>
            <a:ext cx="634129" cy="246221"/>
          </a:xfrm>
          <a:prstGeom prst="rect">
            <a:avLst/>
          </a:prstGeom>
          <a:noFill/>
        </p:spPr>
        <p:txBody>
          <a:bodyPr wrap="square" rtlCol="0">
            <a:spAutoFit/>
          </a:bodyPr>
          <a:lstStyle/>
          <a:p>
            <a:pPr algn="r"/>
            <a:fld id="{79F1F932-4DB6-6049-B118-0EF4D083457E}" type="slidenum">
              <a:rPr lang="en-US" sz="1000" b="0" i="0" smtClean="0">
                <a:solidFill>
                  <a:schemeClr val="bg1"/>
                </a:solidFill>
                <a:effectLst/>
                <a:latin typeface="Arial" panose="020B0604020202020204" pitchFamily="34" charset="0"/>
                <a:ea typeface="Noto Sans" panose="020B0502040504020204" pitchFamily="34" charset="0"/>
                <a:cs typeface="Arial" panose="020B0604020202020204" pitchFamily="34" charset="0"/>
              </a:rPr>
              <a:t>‹#›</a:t>
            </a:fld>
            <a:endParaRPr lang="en-US" sz="1000" b="0" i="0" dirty="0">
              <a:solidFill>
                <a:schemeClr val="bg1"/>
              </a:solidFill>
              <a:effectLst/>
              <a:latin typeface="Arial" panose="020B0604020202020204" pitchFamily="34" charset="0"/>
              <a:ea typeface="Noto Sans" panose="020B0502040504020204" pitchFamily="34" charset="0"/>
              <a:cs typeface="Arial" panose="020B0604020202020204" pitchFamily="34" charset="0"/>
            </a:endParaRPr>
          </a:p>
        </p:txBody>
      </p:sp>
      <p:cxnSp>
        <p:nvCxnSpPr>
          <p:cNvPr id="12" name="Straight Connector 11">
            <a:extLst>
              <a:ext uri="{FF2B5EF4-FFF2-40B4-BE49-F238E27FC236}">
                <a16:creationId xmlns:a16="http://schemas.microsoft.com/office/drawing/2014/main" id="{4AA2C206-7CAC-7385-88F0-BDDDF6782C01}"/>
              </a:ext>
            </a:extLst>
          </p:cNvPr>
          <p:cNvCxnSpPr/>
          <p:nvPr/>
        </p:nvCxnSpPr>
        <p:spPr>
          <a:xfrm>
            <a:off x="0" y="1452282"/>
            <a:ext cx="12192000" cy="0"/>
          </a:xfrm>
          <a:prstGeom prst="line">
            <a:avLst/>
          </a:prstGeom>
          <a:ln>
            <a:solidFill>
              <a:srgbClr val="0033A0"/>
            </a:solidFill>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380937536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Lin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AB84A89-AE70-B4B9-746E-1A12FF0B4ED0}"/>
              </a:ext>
            </a:extLst>
          </p:cNvPr>
          <p:cNvSpPr/>
          <p:nvPr/>
        </p:nvSpPr>
        <p:spPr>
          <a:xfrm>
            <a:off x="0" y="5957047"/>
            <a:ext cx="12192000" cy="900953"/>
          </a:xfrm>
          <a:prstGeom prst="rect">
            <a:avLst/>
          </a:prstGeom>
          <a:solidFill>
            <a:srgbClr val="0033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AA8132E-7F1F-D78C-0B74-8ACA1350708D}"/>
              </a:ext>
            </a:extLst>
          </p:cNvPr>
          <p:cNvSpPr>
            <a:spLocks noGrp="1"/>
          </p:cNvSpPr>
          <p:nvPr>
            <p:ph type="title"/>
          </p:nvPr>
        </p:nvSpPr>
        <p:spPr>
          <a:xfrm>
            <a:off x="838200" y="365126"/>
            <a:ext cx="10515600" cy="1087156"/>
          </a:xfrm>
        </p:spPr>
        <p:txBody>
          <a:bodyPr/>
          <a:lstStyle>
            <a:lvl1pPr>
              <a:defRPr b="1">
                <a:solidFill>
                  <a:srgbClr val="0033A0"/>
                </a:solidFill>
                <a:latin typeface="Palatino" pitchFamily="2" charset="77"/>
                <a:ea typeface="Palatino" pitchFamily="2" charset="77"/>
                <a:cs typeface="Noto Serif SemBd" panose="02020702060505020204" pitchFamily="18" charset="0"/>
              </a:defRPr>
            </a:lvl1pPr>
          </a:lstStyle>
          <a:p>
            <a:r>
              <a:rPr lang="en-US"/>
              <a:t>Click to edit Master title style</a:t>
            </a:r>
            <a:endParaRPr lang="en-US" dirty="0"/>
          </a:p>
        </p:txBody>
      </p:sp>
      <p:pic>
        <p:nvPicPr>
          <p:cNvPr id="8" name="Picture 7" descr="Text&#10;&#10;Description automatically generated">
            <a:extLst>
              <a:ext uri="{FF2B5EF4-FFF2-40B4-BE49-F238E27FC236}">
                <a16:creationId xmlns:a16="http://schemas.microsoft.com/office/drawing/2014/main" id="{81C75C61-6701-0DF8-E892-8F07AE33455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06918" y="6188292"/>
            <a:ext cx="3801619" cy="523577"/>
          </a:xfrm>
          <a:prstGeom prst="rect">
            <a:avLst/>
          </a:prstGeom>
        </p:spPr>
      </p:pic>
      <p:sp>
        <p:nvSpPr>
          <p:cNvPr id="10" name="TextBox 9">
            <a:extLst>
              <a:ext uri="{FF2B5EF4-FFF2-40B4-BE49-F238E27FC236}">
                <a16:creationId xmlns:a16="http://schemas.microsoft.com/office/drawing/2014/main" id="{42DD2316-71B4-2C10-A69F-9965ADE5F4B4}"/>
              </a:ext>
            </a:extLst>
          </p:cNvPr>
          <p:cNvSpPr txBox="1"/>
          <p:nvPr/>
        </p:nvSpPr>
        <p:spPr>
          <a:xfrm>
            <a:off x="11230659" y="6357767"/>
            <a:ext cx="634129" cy="246221"/>
          </a:xfrm>
          <a:prstGeom prst="rect">
            <a:avLst/>
          </a:prstGeom>
          <a:noFill/>
        </p:spPr>
        <p:txBody>
          <a:bodyPr wrap="square" rtlCol="0">
            <a:spAutoFit/>
          </a:bodyPr>
          <a:lstStyle/>
          <a:p>
            <a:pPr algn="r"/>
            <a:fld id="{79F1F932-4DB6-6049-B118-0EF4D083457E}" type="slidenum">
              <a:rPr lang="en-US" sz="1000" b="0" i="0" smtClean="0">
                <a:solidFill>
                  <a:schemeClr val="bg1"/>
                </a:solidFill>
                <a:effectLst/>
                <a:latin typeface="Arial" panose="020B0604020202020204" pitchFamily="34" charset="0"/>
                <a:ea typeface="Noto Sans" panose="020B0502040504020204" pitchFamily="34" charset="0"/>
                <a:cs typeface="Arial" panose="020B0604020202020204" pitchFamily="34" charset="0"/>
              </a:rPr>
              <a:t>‹#›</a:t>
            </a:fld>
            <a:endParaRPr lang="en-US" sz="1000" b="0" i="0" dirty="0">
              <a:solidFill>
                <a:schemeClr val="bg1"/>
              </a:solidFill>
              <a:effectLst/>
              <a:latin typeface="Arial" panose="020B0604020202020204" pitchFamily="34" charset="0"/>
              <a:ea typeface="Noto Sans" panose="020B0502040504020204" pitchFamily="34" charset="0"/>
              <a:cs typeface="Arial" panose="020B0604020202020204" pitchFamily="34" charset="0"/>
            </a:endParaRPr>
          </a:p>
        </p:txBody>
      </p:sp>
      <p:cxnSp>
        <p:nvCxnSpPr>
          <p:cNvPr id="12" name="Straight Connector 11">
            <a:extLst>
              <a:ext uri="{FF2B5EF4-FFF2-40B4-BE49-F238E27FC236}">
                <a16:creationId xmlns:a16="http://schemas.microsoft.com/office/drawing/2014/main" id="{4AA2C206-7CAC-7385-88F0-BDDDF6782C01}"/>
              </a:ext>
            </a:extLst>
          </p:cNvPr>
          <p:cNvCxnSpPr/>
          <p:nvPr/>
        </p:nvCxnSpPr>
        <p:spPr>
          <a:xfrm>
            <a:off x="0" y="1452282"/>
            <a:ext cx="12192000" cy="0"/>
          </a:xfrm>
          <a:prstGeom prst="line">
            <a:avLst/>
          </a:prstGeom>
          <a:ln>
            <a:solidFill>
              <a:srgbClr val="0033A0"/>
            </a:solidFill>
          </a:ln>
        </p:spPr>
        <p:style>
          <a:lnRef idx="3">
            <a:schemeClr val="dk1"/>
          </a:lnRef>
          <a:fillRef idx="0">
            <a:schemeClr val="dk1"/>
          </a:fillRef>
          <a:effectRef idx="2">
            <a:schemeClr val="dk1"/>
          </a:effectRef>
          <a:fontRef idx="minor">
            <a:schemeClr val="tx1"/>
          </a:fontRef>
        </p:style>
      </p:cxnSp>
      <p:sp>
        <p:nvSpPr>
          <p:cNvPr id="4" name="Content Placeholder 2">
            <a:extLst>
              <a:ext uri="{FF2B5EF4-FFF2-40B4-BE49-F238E27FC236}">
                <a16:creationId xmlns:a16="http://schemas.microsoft.com/office/drawing/2014/main" id="{2E1F32A6-0CD7-944B-DCDB-6AD591FDB5ED}"/>
              </a:ext>
            </a:extLst>
          </p:cNvPr>
          <p:cNvSpPr>
            <a:spLocks noGrp="1"/>
          </p:cNvSpPr>
          <p:nvPr>
            <p:ph sz="half" idx="1"/>
          </p:nvPr>
        </p:nvSpPr>
        <p:spPr>
          <a:xfrm>
            <a:off x="838200" y="1966585"/>
            <a:ext cx="5181600" cy="3882124"/>
          </a:xfrm>
        </p:spPr>
        <p:txBody>
          <a:bodyPr/>
          <a:lstStyle>
            <a:lvl1pPr>
              <a:defRPr>
                <a:latin typeface="Arial" panose="020B0604020202020204" pitchFamily="34" charset="0"/>
                <a:ea typeface="Noto Sans Med" panose="020B0602040504020204" pitchFamily="34" charset="0"/>
                <a:cs typeface="Arial" panose="020B0604020202020204" pitchFamily="34" charset="0"/>
              </a:defRPr>
            </a:lvl1pPr>
            <a:lvl2pPr>
              <a:defRPr>
                <a:latin typeface="Arial" panose="020B0604020202020204" pitchFamily="34" charset="0"/>
                <a:ea typeface="Noto Sans Med" panose="020B0602040504020204" pitchFamily="34" charset="0"/>
                <a:cs typeface="Arial" panose="020B0604020202020204" pitchFamily="34" charset="0"/>
              </a:defRPr>
            </a:lvl2pPr>
            <a:lvl3pPr>
              <a:defRPr>
                <a:latin typeface="Arial" panose="020B0604020202020204" pitchFamily="34" charset="0"/>
                <a:ea typeface="Noto Sans Med" panose="020B0602040504020204" pitchFamily="34" charset="0"/>
                <a:cs typeface="Arial" panose="020B0604020202020204" pitchFamily="34" charset="0"/>
              </a:defRPr>
            </a:lvl3pPr>
            <a:lvl4pPr>
              <a:defRPr>
                <a:latin typeface="Arial" panose="020B0604020202020204" pitchFamily="34" charset="0"/>
                <a:ea typeface="Noto Sans Med" panose="020B0602040504020204" pitchFamily="34" charset="0"/>
                <a:cs typeface="Arial" panose="020B0604020202020204" pitchFamily="34" charset="0"/>
              </a:defRPr>
            </a:lvl4pPr>
            <a:lvl5pPr>
              <a:defRPr>
                <a:latin typeface="Arial" panose="020B0604020202020204" pitchFamily="34" charset="0"/>
                <a:ea typeface="Noto Sans Med" panose="020B0602040504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Content Placeholder 3">
            <a:extLst>
              <a:ext uri="{FF2B5EF4-FFF2-40B4-BE49-F238E27FC236}">
                <a16:creationId xmlns:a16="http://schemas.microsoft.com/office/drawing/2014/main" id="{0A8DE8B2-7F8E-67A5-CD92-5B23F43BAD4C}"/>
              </a:ext>
            </a:extLst>
          </p:cNvPr>
          <p:cNvSpPr>
            <a:spLocks noGrp="1"/>
          </p:cNvSpPr>
          <p:nvPr>
            <p:ph sz="half" idx="2"/>
          </p:nvPr>
        </p:nvSpPr>
        <p:spPr>
          <a:xfrm>
            <a:off x="6172200" y="1966585"/>
            <a:ext cx="5181600" cy="3882124"/>
          </a:xfrm>
        </p:spPr>
        <p:txBody>
          <a:bodyPr/>
          <a:lstStyle>
            <a:lvl1pPr>
              <a:defRPr>
                <a:latin typeface="Arial" panose="020B0604020202020204" pitchFamily="34" charset="0"/>
                <a:ea typeface="Noto Sans Med" panose="020B0602040504020204" pitchFamily="34" charset="0"/>
                <a:cs typeface="Arial" panose="020B0604020202020204" pitchFamily="34" charset="0"/>
              </a:defRPr>
            </a:lvl1pPr>
            <a:lvl2pPr>
              <a:defRPr>
                <a:latin typeface="Arial" panose="020B0604020202020204" pitchFamily="34" charset="0"/>
                <a:ea typeface="Noto Sans Med" panose="020B0602040504020204" pitchFamily="34" charset="0"/>
                <a:cs typeface="Arial" panose="020B0604020202020204" pitchFamily="34" charset="0"/>
              </a:defRPr>
            </a:lvl2pPr>
            <a:lvl3pPr>
              <a:defRPr>
                <a:latin typeface="Arial" panose="020B0604020202020204" pitchFamily="34" charset="0"/>
                <a:ea typeface="Noto Sans Med" panose="020B0602040504020204" pitchFamily="34" charset="0"/>
                <a:cs typeface="Arial" panose="020B0604020202020204" pitchFamily="34" charset="0"/>
              </a:defRPr>
            </a:lvl3pPr>
            <a:lvl4pPr>
              <a:defRPr>
                <a:latin typeface="Arial" panose="020B0604020202020204" pitchFamily="34" charset="0"/>
                <a:ea typeface="Noto Sans Med" panose="020B0602040504020204" pitchFamily="34" charset="0"/>
                <a:cs typeface="Arial" panose="020B0604020202020204" pitchFamily="34" charset="0"/>
              </a:defRPr>
            </a:lvl4pPr>
            <a:lvl5pPr>
              <a:defRPr>
                <a:latin typeface="Arial" panose="020B0604020202020204" pitchFamily="34" charset="0"/>
                <a:ea typeface="Noto Sans Med" panose="020B0602040504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61296963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One Content Lines [Blu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333F7D-8824-632B-399E-8DE76DB07728}"/>
              </a:ext>
            </a:extLst>
          </p:cNvPr>
          <p:cNvSpPr>
            <a:spLocks noGrp="1"/>
          </p:cNvSpPr>
          <p:nvPr>
            <p:ph type="title"/>
          </p:nvPr>
        </p:nvSpPr>
        <p:spPr>
          <a:xfrm>
            <a:off x="838200" y="962249"/>
            <a:ext cx="9132518" cy="1325563"/>
          </a:xfrm>
        </p:spPr>
        <p:txBody>
          <a:bodyPr/>
          <a:lstStyle>
            <a:lvl1pPr>
              <a:defRPr b="1">
                <a:solidFill>
                  <a:srgbClr val="0033A0"/>
                </a:solidFill>
                <a:latin typeface="Palatino" pitchFamily="2" charset="77"/>
                <a:ea typeface="Palatino" pitchFamily="2" charset="77"/>
                <a:cs typeface="Noto Serif SemBd" panose="02020702060505020204" pitchFamily="18" charset="0"/>
              </a:defRPr>
            </a:lvl1pPr>
          </a:lstStyle>
          <a:p>
            <a:r>
              <a:rPr lang="en-US"/>
              <a:t>Click to edit Master title style</a:t>
            </a:r>
            <a:endParaRPr lang="en-US" dirty="0"/>
          </a:p>
        </p:txBody>
      </p:sp>
      <p:cxnSp>
        <p:nvCxnSpPr>
          <p:cNvPr id="11" name="Straight Connector 10">
            <a:extLst>
              <a:ext uri="{FF2B5EF4-FFF2-40B4-BE49-F238E27FC236}">
                <a16:creationId xmlns:a16="http://schemas.microsoft.com/office/drawing/2014/main" id="{FC1D7FCC-AB27-A311-98FC-948636DA3A11}"/>
              </a:ext>
            </a:extLst>
          </p:cNvPr>
          <p:cNvCxnSpPr/>
          <p:nvPr/>
        </p:nvCxnSpPr>
        <p:spPr>
          <a:xfrm>
            <a:off x="0" y="773718"/>
            <a:ext cx="9970718" cy="0"/>
          </a:xfrm>
          <a:prstGeom prst="line">
            <a:avLst/>
          </a:prstGeom>
          <a:ln>
            <a:solidFill>
              <a:srgbClr val="0033A0"/>
            </a:solidFill>
          </a:ln>
        </p:spPr>
        <p:style>
          <a:lnRef idx="3">
            <a:schemeClr val="dk1"/>
          </a:lnRef>
          <a:fillRef idx="0">
            <a:schemeClr val="dk1"/>
          </a:fillRef>
          <a:effectRef idx="2">
            <a:schemeClr val="dk1"/>
          </a:effectRef>
          <a:fontRef idx="minor">
            <a:schemeClr val="tx1"/>
          </a:fontRef>
        </p:style>
      </p:cxnSp>
      <p:pic>
        <p:nvPicPr>
          <p:cNvPr id="12" name="Picture 11" descr="Logo&#10;&#10;Description automatically generated">
            <a:extLst>
              <a:ext uri="{FF2B5EF4-FFF2-40B4-BE49-F238E27FC236}">
                <a16:creationId xmlns:a16="http://schemas.microsoft.com/office/drawing/2014/main" id="{ABB95B87-22D5-437A-E091-4134FCBAC3C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165229" y="291938"/>
            <a:ext cx="1630812" cy="1052803"/>
          </a:xfrm>
          <a:prstGeom prst="rect">
            <a:avLst/>
          </a:prstGeom>
        </p:spPr>
      </p:pic>
      <p:cxnSp>
        <p:nvCxnSpPr>
          <p:cNvPr id="13" name="Straight Connector 12">
            <a:extLst>
              <a:ext uri="{FF2B5EF4-FFF2-40B4-BE49-F238E27FC236}">
                <a16:creationId xmlns:a16="http://schemas.microsoft.com/office/drawing/2014/main" id="{597EED5E-300B-52FE-66DB-2F07BAD4A8C4}"/>
              </a:ext>
            </a:extLst>
          </p:cNvPr>
          <p:cNvCxnSpPr>
            <a:cxnSpLocks/>
          </p:cNvCxnSpPr>
          <p:nvPr/>
        </p:nvCxnSpPr>
        <p:spPr>
          <a:xfrm flipV="1">
            <a:off x="11081359" y="1740310"/>
            <a:ext cx="0" cy="4184501"/>
          </a:xfrm>
          <a:prstGeom prst="line">
            <a:avLst/>
          </a:prstGeom>
          <a:ln>
            <a:solidFill>
              <a:srgbClr val="0033A0"/>
            </a:solidFill>
          </a:ln>
        </p:spPr>
        <p:style>
          <a:lnRef idx="3">
            <a:schemeClr val="dk1"/>
          </a:lnRef>
          <a:fillRef idx="0">
            <a:schemeClr val="dk1"/>
          </a:fillRef>
          <a:effectRef idx="2">
            <a:schemeClr val="dk1"/>
          </a:effectRef>
          <a:fontRef idx="minor">
            <a:schemeClr val="tx1"/>
          </a:fontRef>
        </p:style>
      </p:cxnSp>
      <p:sp>
        <p:nvSpPr>
          <p:cNvPr id="4" name="Content Placeholder 3">
            <a:extLst>
              <a:ext uri="{FF2B5EF4-FFF2-40B4-BE49-F238E27FC236}">
                <a16:creationId xmlns:a16="http://schemas.microsoft.com/office/drawing/2014/main" id="{52573394-94A9-F18E-4E7F-0BDD50F141BD}"/>
              </a:ext>
            </a:extLst>
          </p:cNvPr>
          <p:cNvSpPr>
            <a:spLocks noGrp="1"/>
          </p:cNvSpPr>
          <p:nvPr>
            <p:ph sz="quarter" idx="10"/>
          </p:nvPr>
        </p:nvSpPr>
        <p:spPr>
          <a:xfrm>
            <a:off x="847725" y="2474913"/>
            <a:ext cx="9132888" cy="34686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extBox 5">
            <a:extLst>
              <a:ext uri="{FF2B5EF4-FFF2-40B4-BE49-F238E27FC236}">
                <a16:creationId xmlns:a16="http://schemas.microsoft.com/office/drawing/2014/main" id="{1FD6FBD4-501B-FD91-2DD4-1F2CEF94A8DA}"/>
              </a:ext>
            </a:extLst>
          </p:cNvPr>
          <p:cNvSpPr txBox="1"/>
          <p:nvPr/>
        </p:nvSpPr>
        <p:spPr>
          <a:xfrm>
            <a:off x="11217212" y="6407523"/>
            <a:ext cx="634129" cy="246221"/>
          </a:xfrm>
          <a:prstGeom prst="rect">
            <a:avLst/>
          </a:prstGeom>
          <a:noFill/>
        </p:spPr>
        <p:txBody>
          <a:bodyPr wrap="square" rtlCol="0">
            <a:spAutoFit/>
          </a:bodyPr>
          <a:lstStyle/>
          <a:p>
            <a:pPr algn="r"/>
            <a:fld id="{CE031D98-3373-A84B-9B5E-A75B1CC898E4}" type="slidenum">
              <a:rPr lang="en-US" sz="1000" b="1" i="0" smtClean="0">
                <a:solidFill>
                  <a:srgbClr val="0033A0"/>
                </a:solidFill>
                <a:effectLst/>
                <a:latin typeface="Arial" panose="020B0604020202020204" pitchFamily="34" charset="0"/>
                <a:ea typeface="Noto Sans" panose="020B0502040504020204" pitchFamily="34" charset="0"/>
                <a:cs typeface="Arial" panose="020B0604020202020204" pitchFamily="34" charset="0"/>
              </a:rPr>
              <a:t>‹#›</a:t>
            </a:fld>
            <a:endParaRPr lang="en-US" sz="1000" b="1" i="0" dirty="0">
              <a:solidFill>
                <a:srgbClr val="0033A0"/>
              </a:solidFill>
              <a:effectLst/>
              <a:latin typeface="Arial" panose="020B0604020202020204" pitchFamily="34" charset="0"/>
              <a:ea typeface="Noto Sans" panose="020B0502040504020204" pitchFamily="34" charset="0"/>
              <a:cs typeface="Arial" panose="020B0604020202020204" pitchFamily="34" charset="0"/>
            </a:endParaRPr>
          </a:p>
        </p:txBody>
      </p:sp>
    </p:spTree>
    <p:extLst>
      <p:ext uri="{BB962C8B-B14F-4D97-AF65-F5344CB8AC3E}">
        <p14:creationId xmlns:p14="http://schemas.microsoft.com/office/powerpoint/2010/main" val="16885066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wo Content Lines [Blu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333F7D-8824-632B-399E-8DE76DB07728}"/>
              </a:ext>
            </a:extLst>
          </p:cNvPr>
          <p:cNvSpPr>
            <a:spLocks noGrp="1"/>
          </p:cNvSpPr>
          <p:nvPr>
            <p:ph type="title"/>
          </p:nvPr>
        </p:nvSpPr>
        <p:spPr>
          <a:xfrm>
            <a:off x="838200" y="962249"/>
            <a:ext cx="9132518" cy="1325563"/>
          </a:xfrm>
        </p:spPr>
        <p:txBody>
          <a:bodyPr/>
          <a:lstStyle>
            <a:lvl1pPr>
              <a:defRPr b="1">
                <a:solidFill>
                  <a:srgbClr val="0033A0"/>
                </a:solidFill>
                <a:latin typeface="Palatino" pitchFamily="2" charset="77"/>
                <a:ea typeface="Palatino" pitchFamily="2" charset="77"/>
                <a:cs typeface="Noto Serif SemBd" panose="02020702060505020204" pitchFamily="18" charset="0"/>
              </a:defRPr>
            </a:lvl1pPr>
          </a:lstStyle>
          <a:p>
            <a:r>
              <a:rPr lang="en-US"/>
              <a:t>Click to edit Master title style</a:t>
            </a:r>
            <a:endParaRPr lang="en-US" dirty="0"/>
          </a:p>
        </p:txBody>
      </p:sp>
      <p:cxnSp>
        <p:nvCxnSpPr>
          <p:cNvPr id="11" name="Straight Connector 10">
            <a:extLst>
              <a:ext uri="{FF2B5EF4-FFF2-40B4-BE49-F238E27FC236}">
                <a16:creationId xmlns:a16="http://schemas.microsoft.com/office/drawing/2014/main" id="{FC1D7FCC-AB27-A311-98FC-948636DA3A11}"/>
              </a:ext>
            </a:extLst>
          </p:cNvPr>
          <p:cNvCxnSpPr/>
          <p:nvPr/>
        </p:nvCxnSpPr>
        <p:spPr>
          <a:xfrm>
            <a:off x="0" y="773718"/>
            <a:ext cx="9970718" cy="0"/>
          </a:xfrm>
          <a:prstGeom prst="line">
            <a:avLst/>
          </a:prstGeom>
          <a:ln>
            <a:solidFill>
              <a:srgbClr val="0033A0"/>
            </a:solidFill>
          </a:ln>
        </p:spPr>
        <p:style>
          <a:lnRef idx="3">
            <a:schemeClr val="dk1"/>
          </a:lnRef>
          <a:fillRef idx="0">
            <a:schemeClr val="dk1"/>
          </a:fillRef>
          <a:effectRef idx="2">
            <a:schemeClr val="dk1"/>
          </a:effectRef>
          <a:fontRef idx="minor">
            <a:schemeClr val="tx1"/>
          </a:fontRef>
        </p:style>
      </p:cxnSp>
      <p:pic>
        <p:nvPicPr>
          <p:cNvPr id="12" name="Picture 11" descr="Logo&#10;&#10;Description automatically generated">
            <a:extLst>
              <a:ext uri="{FF2B5EF4-FFF2-40B4-BE49-F238E27FC236}">
                <a16:creationId xmlns:a16="http://schemas.microsoft.com/office/drawing/2014/main" id="{ABB95B87-22D5-437A-E091-4134FCBAC3C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165229" y="291938"/>
            <a:ext cx="1630812" cy="1052803"/>
          </a:xfrm>
          <a:prstGeom prst="rect">
            <a:avLst/>
          </a:prstGeom>
        </p:spPr>
      </p:pic>
      <p:cxnSp>
        <p:nvCxnSpPr>
          <p:cNvPr id="13" name="Straight Connector 12">
            <a:extLst>
              <a:ext uri="{FF2B5EF4-FFF2-40B4-BE49-F238E27FC236}">
                <a16:creationId xmlns:a16="http://schemas.microsoft.com/office/drawing/2014/main" id="{597EED5E-300B-52FE-66DB-2F07BAD4A8C4}"/>
              </a:ext>
            </a:extLst>
          </p:cNvPr>
          <p:cNvCxnSpPr>
            <a:cxnSpLocks/>
          </p:cNvCxnSpPr>
          <p:nvPr/>
        </p:nvCxnSpPr>
        <p:spPr>
          <a:xfrm flipV="1">
            <a:off x="11081359" y="1740310"/>
            <a:ext cx="0" cy="4184501"/>
          </a:xfrm>
          <a:prstGeom prst="line">
            <a:avLst/>
          </a:prstGeom>
          <a:ln>
            <a:solidFill>
              <a:srgbClr val="0033A0"/>
            </a:solidFill>
          </a:ln>
        </p:spPr>
        <p:style>
          <a:lnRef idx="3">
            <a:schemeClr val="dk1"/>
          </a:lnRef>
          <a:fillRef idx="0">
            <a:schemeClr val="dk1"/>
          </a:fillRef>
          <a:effectRef idx="2">
            <a:schemeClr val="dk1"/>
          </a:effectRef>
          <a:fontRef idx="minor">
            <a:schemeClr val="tx1"/>
          </a:fontRef>
        </p:style>
      </p:cxnSp>
      <p:sp>
        <p:nvSpPr>
          <p:cNvPr id="3" name="Content Placeholder 2">
            <a:extLst>
              <a:ext uri="{FF2B5EF4-FFF2-40B4-BE49-F238E27FC236}">
                <a16:creationId xmlns:a16="http://schemas.microsoft.com/office/drawing/2014/main" id="{99DDA65A-25A0-676F-174C-9B75CB4986AB}"/>
              </a:ext>
            </a:extLst>
          </p:cNvPr>
          <p:cNvSpPr>
            <a:spLocks noGrp="1"/>
          </p:cNvSpPr>
          <p:nvPr>
            <p:ph sz="half" idx="1"/>
          </p:nvPr>
        </p:nvSpPr>
        <p:spPr>
          <a:xfrm>
            <a:off x="838200" y="2497873"/>
            <a:ext cx="4297680" cy="3635298"/>
          </a:xfrm>
        </p:spPr>
        <p:txBody>
          <a:bodyPr/>
          <a:lstStyle>
            <a:lvl1pPr>
              <a:defRPr>
                <a:latin typeface="Arial" panose="020B0604020202020204" pitchFamily="34" charset="0"/>
                <a:ea typeface="Noto Sans Med" panose="020B0602040504020204" pitchFamily="34" charset="0"/>
                <a:cs typeface="Arial" panose="020B0604020202020204" pitchFamily="34" charset="0"/>
              </a:defRPr>
            </a:lvl1pPr>
            <a:lvl2pPr>
              <a:defRPr>
                <a:latin typeface="Arial" panose="020B0604020202020204" pitchFamily="34" charset="0"/>
                <a:ea typeface="Noto Sans Med" panose="020B0602040504020204" pitchFamily="34" charset="0"/>
                <a:cs typeface="Arial" panose="020B0604020202020204" pitchFamily="34" charset="0"/>
              </a:defRPr>
            </a:lvl2pPr>
            <a:lvl3pPr>
              <a:defRPr>
                <a:latin typeface="Arial" panose="020B0604020202020204" pitchFamily="34" charset="0"/>
                <a:ea typeface="Noto Sans Med" panose="020B0602040504020204" pitchFamily="34" charset="0"/>
                <a:cs typeface="Arial" panose="020B0604020202020204" pitchFamily="34" charset="0"/>
              </a:defRPr>
            </a:lvl3pPr>
            <a:lvl4pPr>
              <a:defRPr>
                <a:latin typeface="Arial" panose="020B0604020202020204" pitchFamily="34" charset="0"/>
                <a:ea typeface="Noto Sans Med" panose="020B0602040504020204" pitchFamily="34" charset="0"/>
                <a:cs typeface="Arial" panose="020B0604020202020204" pitchFamily="34" charset="0"/>
              </a:defRPr>
            </a:lvl4pPr>
            <a:lvl5pPr>
              <a:defRPr>
                <a:latin typeface="Arial" panose="020B0604020202020204" pitchFamily="34" charset="0"/>
                <a:ea typeface="Noto Sans Med" panose="020B0602040504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410C4DBB-8293-CDA6-112D-D25C7F0ACD4E}"/>
              </a:ext>
            </a:extLst>
          </p:cNvPr>
          <p:cNvSpPr>
            <a:spLocks noGrp="1"/>
          </p:cNvSpPr>
          <p:nvPr>
            <p:ph sz="half" idx="2"/>
          </p:nvPr>
        </p:nvSpPr>
        <p:spPr>
          <a:xfrm>
            <a:off x="5720576" y="2497873"/>
            <a:ext cx="4293219" cy="3635298"/>
          </a:xfrm>
        </p:spPr>
        <p:txBody>
          <a:bodyPr/>
          <a:lstStyle>
            <a:lvl1pPr>
              <a:defRPr>
                <a:latin typeface="Arial" panose="020B0604020202020204" pitchFamily="34" charset="0"/>
                <a:ea typeface="Noto Sans Med" panose="020B0602040504020204" pitchFamily="34" charset="0"/>
                <a:cs typeface="Arial" panose="020B0604020202020204" pitchFamily="34" charset="0"/>
              </a:defRPr>
            </a:lvl1pPr>
            <a:lvl2pPr>
              <a:defRPr>
                <a:latin typeface="Arial" panose="020B0604020202020204" pitchFamily="34" charset="0"/>
                <a:ea typeface="Noto Sans Med" panose="020B0602040504020204" pitchFamily="34" charset="0"/>
                <a:cs typeface="Arial" panose="020B0604020202020204" pitchFamily="34" charset="0"/>
              </a:defRPr>
            </a:lvl2pPr>
            <a:lvl3pPr>
              <a:defRPr>
                <a:latin typeface="Arial" panose="020B0604020202020204" pitchFamily="34" charset="0"/>
                <a:ea typeface="Noto Sans Med" panose="020B0602040504020204" pitchFamily="34" charset="0"/>
                <a:cs typeface="Arial" panose="020B0604020202020204" pitchFamily="34" charset="0"/>
              </a:defRPr>
            </a:lvl3pPr>
            <a:lvl4pPr>
              <a:defRPr>
                <a:latin typeface="Arial" panose="020B0604020202020204" pitchFamily="34" charset="0"/>
                <a:ea typeface="Noto Sans Med" panose="020B0602040504020204" pitchFamily="34" charset="0"/>
                <a:cs typeface="Arial" panose="020B0604020202020204" pitchFamily="34" charset="0"/>
              </a:defRPr>
            </a:lvl4pPr>
            <a:lvl5pPr>
              <a:defRPr>
                <a:latin typeface="Arial" panose="020B0604020202020204" pitchFamily="34" charset="0"/>
                <a:ea typeface="Noto Sans Med" panose="020B0602040504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Box 5">
            <a:extLst>
              <a:ext uri="{FF2B5EF4-FFF2-40B4-BE49-F238E27FC236}">
                <a16:creationId xmlns:a16="http://schemas.microsoft.com/office/drawing/2014/main" id="{AC1F258E-EA2C-C63D-F114-0A82A59FE8EE}"/>
              </a:ext>
            </a:extLst>
          </p:cNvPr>
          <p:cNvSpPr txBox="1"/>
          <p:nvPr/>
        </p:nvSpPr>
        <p:spPr>
          <a:xfrm>
            <a:off x="11217212" y="6407523"/>
            <a:ext cx="634129" cy="246221"/>
          </a:xfrm>
          <a:prstGeom prst="rect">
            <a:avLst/>
          </a:prstGeom>
          <a:noFill/>
        </p:spPr>
        <p:txBody>
          <a:bodyPr wrap="square" rtlCol="0">
            <a:spAutoFit/>
          </a:bodyPr>
          <a:lstStyle/>
          <a:p>
            <a:pPr algn="r"/>
            <a:fld id="{CE031D98-3373-A84B-9B5E-A75B1CC898E4}" type="slidenum">
              <a:rPr lang="en-US" sz="1000" b="1" i="0" smtClean="0">
                <a:solidFill>
                  <a:srgbClr val="0033A0"/>
                </a:solidFill>
                <a:effectLst/>
                <a:latin typeface="Arial" panose="020B0604020202020204" pitchFamily="34" charset="0"/>
                <a:ea typeface="Noto Sans" panose="020B0502040504020204" pitchFamily="34" charset="0"/>
                <a:cs typeface="Arial" panose="020B0604020202020204" pitchFamily="34" charset="0"/>
              </a:rPr>
              <a:t>‹#›</a:t>
            </a:fld>
            <a:endParaRPr lang="en-US" sz="1000" b="1" i="0" dirty="0">
              <a:solidFill>
                <a:srgbClr val="0033A0"/>
              </a:solidFill>
              <a:effectLst/>
              <a:latin typeface="Arial" panose="020B0604020202020204" pitchFamily="34" charset="0"/>
              <a:ea typeface="Noto Sans" panose="020B0502040504020204" pitchFamily="34" charset="0"/>
              <a:cs typeface="Arial" panose="020B0604020202020204" pitchFamily="34" charset="0"/>
            </a:endParaRPr>
          </a:p>
        </p:txBody>
      </p:sp>
    </p:spTree>
    <p:extLst>
      <p:ext uri="{BB962C8B-B14F-4D97-AF65-F5344CB8AC3E}">
        <p14:creationId xmlns:p14="http://schemas.microsoft.com/office/powerpoint/2010/main" val="18007925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Yellow]">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9EDB28-BE97-A7D3-57AD-42CE921597EA}"/>
              </a:ext>
            </a:extLst>
          </p:cNvPr>
          <p:cNvSpPr>
            <a:spLocks noGrp="1"/>
          </p:cNvSpPr>
          <p:nvPr>
            <p:ph type="ctrTitle"/>
          </p:nvPr>
        </p:nvSpPr>
        <p:spPr>
          <a:xfrm>
            <a:off x="474111" y="1426938"/>
            <a:ext cx="6736977" cy="2101289"/>
          </a:xfrm>
        </p:spPr>
        <p:txBody>
          <a:bodyPr anchor="ctr">
            <a:noAutofit/>
          </a:bodyPr>
          <a:lstStyle>
            <a:lvl1pPr algn="l">
              <a:defRPr sz="6600" b="1">
                <a:solidFill>
                  <a:srgbClr val="0033A0"/>
                </a:solidFill>
                <a:latin typeface="Palatino" pitchFamily="2" charset="77"/>
                <a:ea typeface="Palatino" pitchFamily="2" charset="77"/>
                <a:cs typeface="Noto Serif SemBd" panose="02020702060505020204" pitchFamily="18" charset="0"/>
              </a:defRPr>
            </a:lvl1p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947C680B-A36E-F491-D854-CEBA4598F432}"/>
              </a:ext>
            </a:extLst>
          </p:cNvPr>
          <p:cNvSpPr>
            <a:spLocks noGrp="1"/>
          </p:cNvSpPr>
          <p:nvPr>
            <p:ph type="dt" sz="half" idx="10"/>
          </p:nvPr>
        </p:nvSpPr>
        <p:spPr/>
        <p:txBody>
          <a:bodyPr/>
          <a:lstStyle/>
          <a:p>
            <a:fld id="{40DBFB06-D1AB-A149-9120-0AF75E3AE9D9}" type="datetimeFigureOut">
              <a:rPr lang="en-US" smtClean="0"/>
              <a:t>10/8/25</a:t>
            </a:fld>
            <a:endParaRPr lang="en-US"/>
          </a:p>
        </p:txBody>
      </p:sp>
      <p:sp>
        <p:nvSpPr>
          <p:cNvPr id="8" name="Rectangle 7">
            <a:extLst>
              <a:ext uri="{FF2B5EF4-FFF2-40B4-BE49-F238E27FC236}">
                <a16:creationId xmlns:a16="http://schemas.microsoft.com/office/drawing/2014/main" id="{37D86063-A8E4-2C0D-5525-7851B244DB2E}"/>
              </a:ext>
            </a:extLst>
          </p:cNvPr>
          <p:cNvSpPr/>
          <p:nvPr/>
        </p:nvSpPr>
        <p:spPr>
          <a:xfrm>
            <a:off x="0" y="3747431"/>
            <a:ext cx="7534654" cy="3108501"/>
          </a:xfrm>
          <a:prstGeom prst="rect">
            <a:avLst/>
          </a:prstGeom>
          <a:solidFill>
            <a:srgbClr val="FFD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D100"/>
              </a:solidFill>
              <a:highlight>
                <a:srgbClr val="FFD100"/>
              </a:highlight>
            </a:endParaRPr>
          </a:p>
        </p:txBody>
      </p:sp>
      <p:sp>
        <p:nvSpPr>
          <p:cNvPr id="11" name="TextBox 10">
            <a:extLst>
              <a:ext uri="{FF2B5EF4-FFF2-40B4-BE49-F238E27FC236}">
                <a16:creationId xmlns:a16="http://schemas.microsoft.com/office/drawing/2014/main" id="{B046EBC3-7E83-C007-0BC1-7F3F534FE58C}"/>
              </a:ext>
            </a:extLst>
          </p:cNvPr>
          <p:cNvSpPr txBox="1"/>
          <p:nvPr/>
        </p:nvSpPr>
        <p:spPr>
          <a:xfrm>
            <a:off x="268941" y="6261675"/>
            <a:ext cx="7265713" cy="461665"/>
          </a:xfrm>
          <a:prstGeom prst="rect">
            <a:avLst/>
          </a:prstGeom>
          <a:noFill/>
        </p:spPr>
        <p:txBody>
          <a:bodyPr wrap="square" rtlCol="0">
            <a:spAutoFit/>
          </a:bodyPr>
          <a:lstStyle/>
          <a:p>
            <a:r>
              <a:rPr lang="en-US" sz="800" b="0" i="0" dirty="0">
                <a:solidFill>
                  <a:schemeClr val="tx1"/>
                </a:solidFill>
                <a:effectLst/>
                <a:latin typeface="Arial" panose="020B0604020202020204" pitchFamily="34" charset="0"/>
                <a:ea typeface="Noto Sans" panose="020B0502040504020204" pitchFamily="34" charset="0"/>
                <a:cs typeface="Arial" panose="020B0604020202020204" pitchFamily="34" charset="0"/>
              </a:rPr>
              <a:t>SDSU Extension is an equal opportunity provider and employer in accordance with the nondiscrimination policies of South Dakota State University, the South Dakota Board of Regents and the United States Department of Agriculture. Learn more at </a:t>
            </a:r>
            <a:r>
              <a:rPr lang="en-US" sz="800" b="0" i="0" dirty="0">
                <a:solidFill>
                  <a:schemeClr val="tx1"/>
                </a:solidFill>
                <a:effectLst/>
                <a:latin typeface="Arial" panose="020B0604020202020204" pitchFamily="34" charset="0"/>
                <a:ea typeface="Noto Sans" panose="020B0502040504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extension.sdstate.edu</a:t>
            </a:r>
            <a:r>
              <a:rPr lang="en-US" sz="800" b="0" i="0" dirty="0">
                <a:solidFill>
                  <a:schemeClr val="tx1"/>
                </a:solidFill>
                <a:effectLst/>
                <a:latin typeface="Arial" panose="020B0604020202020204" pitchFamily="34" charset="0"/>
                <a:ea typeface="Noto Sans" panose="020B0502040504020204" pitchFamily="34" charset="0"/>
                <a:cs typeface="Arial" panose="020B0604020202020204" pitchFamily="34" charset="0"/>
              </a:rPr>
              <a:t> </a:t>
            </a:r>
          </a:p>
          <a:p>
            <a:r>
              <a:rPr lang="en-US" sz="800" b="0" i="0" dirty="0">
                <a:solidFill>
                  <a:schemeClr val="tx1"/>
                </a:solidFill>
                <a:effectLst/>
                <a:latin typeface="Arial" panose="020B0604020202020204" pitchFamily="34" charset="0"/>
                <a:ea typeface="Noto Sans" panose="020B0502040504020204" pitchFamily="34" charset="0"/>
                <a:cs typeface="Arial" panose="020B0604020202020204" pitchFamily="34" charset="0"/>
              </a:rPr>
              <a:t>© 2025, South Dakota Board of Regents</a:t>
            </a:r>
          </a:p>
        </p:txBody>
      </p:sp>
      <p:pic>
        <p:nvPicPr>
          <p:cNvPr id="12" name="Picture 11" descr="Text&#10;&#10;Description automatically generated">
            <a:extLst>
              <a:ext uri="{FF2B5EF4-FFF2-40B4-BE49-F238E27FC236}">
                <a16:creationId xmlns:a16="http://schemas.microsoft.com/office/drawing/2014/main" id="{2CD84AAD-7893-7669-F67A-10536766F1A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98839" y="309534"/>
            <a:ext cx="4899671" cy="669354"/>
          </a:xfrm>
          <a:prstGeom prst="rect">
            <a:avLst/>
          </a:prstGeom>
        </p:spPr>
      </p:pic>
      <p:sp>
        <p:nvSpPr>
          <p:cNvPr id="3" name="Subtitle 2">
            <a:extLst>
              <a:ext uri="{FF2B5EF4-FFF2-40B4-BE49-F238E27FC236}">
                <a16:creationId xmlns:a16="http://schemas.microsoft.com/office/drawing/2014/main" id="{7A04BC40-94CD-E73D-AB89-C03D607D37BA}"/>
              </a:ext>
            </a:extLst>
          </p:cNvPr>
          <p:cNvSpPr>
            <a:spLocks noGrp="1"/>
          </p:cNvSpPr>
          <p:nvPr>
            <p:ph type="subTitle" idx="1"/>
          </p:nvPr>
        </p:nvSpPr>
        <p:spPr>
          <a:xfrm>
            <a:off x="468360" y="4195482"/>
            <a:ext cx="6742728" cy="1062318"/>
          </a:xfrm>
        </p:spPr>
        <p:txBody>
          <a:bodyPr>
            <a:normAutofit/>
          </a:bodyPr>
          <a:lstStyle>
            <a:lvl1pPr marL="0" indent="0" algn="l">
              <a:buNone/>
              <a:defRPr sz="2000">
                <a:solidFill>
                  <a:srgbClr val="0033A0"/>
                </a:solidFill>
                <a:latin typeface="Arial" panose="020B0604020202020204" pitchFamily="34" charset="0"/>
                <a:ea typeface="Noto Sans Med" panose="020B0602040504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9" name="Picture Placeholder 9">
            <a:extLst>
              <a:ext uri="{FF2B5EF4-FFF2-40B4-BE49-F238E27FC236}">
                <a16:creationId xmlns:a16="http://schemas.microsoft.com/office/drawing/2014/main" id="{2C465A10-4CB2-51A4-CF57-F45361009BF9}"/>
              </a:ext>
            </a:extLst>
          </p:cNvPr>
          <p:cNvSpPr>
            <a:spLocks noGrp="1"/>
          </p:cNvSpPr>
          <p:nvPr>
            <p:ph type="pic" sz="quarter" idx="13"/>
          </p:nvPr>
        </p:nvSpPr>
        <p:spPr>
          <a:xfrm>
            <a:off x="7534654" y="0"/>
            <a:ext cx="4657346" cy="6855932"/>
          </a:xfrm>
        </p:spPr>
        <p:txBody>
          <a:bodyPr/>
          <a:lstStyle/>
          <a:p>
            <a:r>
              <a:rPr lang="en-US"/>
              <a:t>Click icon to add picture</a:t>
            </a:r>
          </a:p>
        </p:txBody>
      </p:sp>
    </p:spTree>
    <p:extLst>
      <p:ext uri="{BB962C8B-B14F-4D97-AF65-F5344CB8AC3E}">
        <p14:creationId xmlns:p14="http://schemas.microsoft.com/office/powerpoint/2010/main" val="294023750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B4A6D3E-9975-074B-8107-CD07F4DC9E2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7926AB1F-AB05-D256-A524-A97F02C60B8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2EAB4B4A-0003-89F2-4975-2FB19ECAFB0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fld id="{40DBFB06-D1AB-A149-9120-0AF75E3AE9D9}" type="datetimeFigureOut">
              <a:rPr lang="en-US" smtClean="0"/>
              <a:t>10/8/25</a:t>
            </a:fld>
            <a:endParaRPr lang="en-US"/>
          </a:p>
        </p:txBody>
      </p:sp>
      <p:sp>
        <p:nvSpPr>
          <p:cNvPr id="5" name="Footer Placeholder 4">
            <a:extLst>
              <a:ext uri="{FF2B5EF4-FFF2-40B4-BE49-F238E27FC236}">
                <a16:creationId xmlns:a16="http://schemas.microsoft.com/office/drawing/2014/main" id="{92BD121F-CA80-CB3B-141E-217965515F5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endParaRPr lang="en-US"/>
          </a:p>
        </p:txBody>
      </p:sp>
      <p:sp>
        <p:nvSpPr>
          <p:cNvPr id="6" name="Slide Number Placeholder 5">
            <a:extLst>
              <a:ext uri="{FF2B5EF4-FFF2-40B4-BE49-F238E27FC236}">
                <a16:creationId xmlns:a16="http://schemas.microsoft.com/office/drawing/2014/main" id="{1EB056E6-8DD7-9413-514E-9138D5AD190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Arial" panose="020B0604020202020204" pitchFamily="34" charset="0"/>
                <a:cs typeface="Arial" panose="020B0604020202020204" pitchFamily="34" charset="0"/>
              </a:defRPr>
            </a:lvl1pPr>
          </a:lstStyle>
          <a:p>
            <a:fld id="{70A0DA82-2DE2-DE45-82C0-20037DAFECE0}" type="slidenum">
              <a:rPr lang="en-US" smtClean="0"/>
              <a:t>‹#›</a:t>
            </a:fld>
            <a:endParaRPr lang="en-US"/>
          </a:p>
        </p:txBody>
      </p:sp>
    </p:spTree>
    <p:extLst>
      <p:ext uri="{BB962C8B-B14F-4D97-AF65-F5344CB8AC3E}">
        <p14:creationId xmlns:p14="http://schemas.microsoft.com/office/powerpoint/2010/main" val="4158479811"/>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 id="2147483683" r:id="rId13"/>
    <p:sldLayoutId id="2147483684" r:id="rId14"/>
    <p:sldLayoutId id="2147483685" r:id="rId15"/>
    <p:sldLayoutId id="2147483686" r:id="rId16"/>
    <p:sldLayoutId id="2147483687" r:id="rId17"/>
    <p:sldLayoutId id="2147483688" r:id="rId18"/>
    <p:sldLayoutId id="2147483689" r:id="rId19"/>
    <p:sldLayoutId id="2147483690" r:id="rId20"/>
    <p:sldLayoutId id="2147483691" r:id="rId21"/>
    <p:sldLayoutId id="2147483692" r:id="rId22"/>
    <p:sldLayoutId id="2147483693" r:id="rId23"/>
    <p:sldLayoutId id="2147483694" r:id="rId24"/>
    <p:sldLayoutId id="2147483695" r:id="rId25"/>
    <p:sldLayoutId id="2147483696" r:id="rId26"/>
  </p:sldLayoutIdLst>
  <p:txStyles>
    <p:titleStyle>
      <a:lvl1pPr algn="l" defTabSz="914400" rtl="0" eaLnBrk="1" latinLnBrk="0" hangingPunct="1">
        <a:lnSpc>
          <a:spcPct val="90000"/>
        </a:lnSpc>
        <a:spcBef>
          <a:spcPct val="0"/>
        </a:spcBef>
        <a:buNone/>
        <a:defRPr sz="4400" b="1" i="0" kern="1200">
          <a:solidFill>
            <a:schemeClr val="tx1"/>
          </a:solidFill>
          <a:latin typeface="Palatino" pitchFamily="2" charset="77"/>
          <a:ea typeface="Palatino" pitchFamily="2" charset="77"/>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pos="240">
          <p15:clr>
            <a:srgbClr val="F26B43"/>
          </p15:clr>
        </p15:guide>
        <p15:guide id="4" pos="7440">
          <p15:clr>
            <a:srgbClr val="F26B43"/>
          </p15:clr>
        </p15:guide>
        <p15:guide id="5" orient="horz" pos="4176">
          <p15:clr>
            <a:srgbClr val="F26B43"/>
          </p15:clr>
        </p15:guide>
        <p15:guide id="6" pos="96">
          <p15:clr>
            <a:srgbClr val="F26B43"/>
          </p15:clr>
        </p15:guide>
        <p15:guide id="7" pos="7584">
          <p15:clr>
            <a:srgbClr val="F26B43"/>
          </p15:clr>
        </p15:guide>
        <p15:guide id="8" orient="horz" pos="1608">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image" Target="../media/image20.JP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B92C066E-38EA-09C0-DDDD-5D17538C43DA}"/>
              </a:ext>
            </a:extLst>
          </p:cNvPr>
          <p:cNvSpPr>
            <a:spLocks noGrp="1"/>
          </p:cNvSpPr>
          <p:nvPr>
            <p:ph type="ctrTitle"/>
          </p:nvPr>
        </p:nvSpPr>
        <p:spPr/>
        <p:txBody>
          <a:bodyPr/>
          <a:lstStyle/>
          <a:p>
            <a:r>
              <a:rPr lang="en-US" dirty="0"/>
              <a:t>Adopt-A-Cow: Beef</a:t>
            </a:r>
          </a:p>
        </p:txBody>
      </p:sp>
      <p:sp>
        <p:nvSpPr>
          <p:cNvPr id="8" name="Subtitle 7">
            <a:extLst>
              <a:ext uri="{FF2B5EF4-FFF2-40B4-BE49-F238E27FC236}">
                <a16:creationId xmlns:a16="http://schemas.microsoft.com/office/drawing/2014/main" id="{40FF78B4-73B7-803E-84CA-D0222C8835CB}"/>
              </a:ext>
            </a:extLst>
          </p:cNvPr>
          <p:cNvSpPr>
            <a:spLocks noGrp="1"/>
          </p:cNvSpPr>
          <p:nvPr>
            <p:ph type="subTitle" idx="1"/>
          </p:nvPr>
        </p:nvSpPr>
        <p:spPr/>
        <p:txBody>
          <a:bodyPr>
            <a:noAutofit/>
          </a:bodyPr>
          <a:lstStyle/>
          <a:p>
            <a:r>
              <a:rPr lang="en-US" sz="2800" b="1" dirty="0">
                <a:latin typeface="Arial" panose="020B0604020202020204" pitchFamily="34" charset="0"/>
                <a:cs typeface="Arial" panose="020B0604020202020204" pitchFamily="34" charset="0"/>
              </a:rPr>
              <a:t>Beef’s Impact on South Dakota</a:t>
            </a:r>
          </a:p>
          <a:p>
            <a:r>
              <a:rPr lang="en-US" sz="2800" i="1" dirty="0">
                <a:latin typeface="Arial" panose="020B0604020202020204" pitchFamily="34" charset="0"/>
                <a:cs typeface="Arial" panose="020B0604020202020204" pitchFamily="34" charset="0"/>
              </a:rPr>
              <a:t>Escape Room Example</a:t>
            </a:r>
          </a:p>
        </p:txBody>
      </p:sp>
      <p:pic>
        <p:nvPicPr>
          <p:cNvPr id="3" name="Picture Placeholder 2">
            <a:extLst>
              <a:ext uri="{FF2B5EF4-FFF2-40B4-BE49-F238E27FC236}">
                <a16:creationId xmlns:a16="http://schemas.microsoft.com/office/drawing/2014/main" id="{DC2B1B41-143E-3AE1-76DF-9BEF4F48E0EA}"/>
              </a:ext>
              <a:ext uri="{C183D7F6-B498-43B3-948B-1728B52AA6E4}">
                <adec:decorative xmlns:adec="http://schemas.microsoft.com/office/drawing/2017/decorative" val="1"/>
              </a:ext>
            </a:extLst>
          </p:cNvPr>
          <p:cNvPicPr>
            <a:picLocks noGrp="1" noChangeAspect="1"/>
          </p:cNvPicPr>
          <p:nvPr>
            <p:ph type="pic" sz="quarter" idx="13"/>
          </p:nvPr>
        </p:nvPicPr>
        <p:blipFill rotWithShape="1">
          <a:blip r:embed="rId2" cstate="screen">
            <a:extLst>
              <a:ext uri="{28A0092B-C50C-407E-A947-70E740481C1C}">
                <a14:useLocalDpi xmlns:a14="http://schemas.microsoft.com/office/drawing/2010/main"/>
              </a:ext>
            </a:extLst>
          </a:blip>
          <a:srcRect l="43024" r="12242"/>
          <a:stretch>
            <a:fillRect/>
          </a:stretch>
        </p:blipFill>
        <p:spPr>
          <a:xfrm>
            <a:off x="7534654" y="0"/>
            <a:ext cx="4657346" cy="6858000"/>
          </a:xfrm>
        </p:spPr>
      </p:pic>
      <p:pic>
        <p:nvPicPr>
          <p:cNvPr id="5" name="Picture 4">
            <a:extLst>
              <a:ext uri="{FF2B5EF4-FFF2-40B4-BE49-F238E27FC236}">
                <a16:creationId xmlns:a16="http://schemas.microsoft.com/office/drawing/2014/main" id="{E52A8B72-C0AB-4031-352A-4BC1653CFA82}"/>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20917284">
            <a:off x="8907085" y="2892788"/>
            <a:ext cx="2067445" cy="3129809"/>
          </a:xfrm>
          <a:prstGeom prst="rect">
            <a:avLst/>
          </a:prstGeom>
        </p:spPr>
      </p:pic>
    </p:spTree>
    <p:extLst>
      <p:ext uri="{BB962C8B-B14F-4D97-AF65-F5344CB8AC3E}">
        <p14:creationId xmlns:p14="http://schemas.microsoft.com/office/powerpoint/2010/main" val="6697504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36E23E-351D-F6B2-3E29-B0A0AD64568D}"/>
              </a:ext>
            </a:extLst>
          </p:cNvPr>
          <p:cNvSpPr>
            <a:spLocks noGrp="1"/>
          </p:cNvSpPr>
          <p:nvPr>
            <p:ph type="title"/>
          </p:nvPr>
        </p:nvSpPr>
        <p:spPr/>
        <p:txBody>
          <a:bodyPr/>
          <a:lstStyle/>
          <a:p>
            <a:r>
              <a:rPr lang="en-US" dirty="0"/>
              <a:t>What does it look like?</a:t>
            </a:r>
          </a:p>
        </p:txBody>
      </p:sp>
      <p:pic>
        <p:nvPicPr>
          <p:cNvPr id="5" name="Content Placeholder 4" descr="screen shot of what the start of the escape room looks like">
            <a:extLst>
              <a:ext uri="{FF2B5EF4-FFF2-40B4-BE49-F238E27FC236}">
                <a16:creationId xmlns:a16="http://schemas.microsoft.com/office/drawing/2014/main" id="{0EBD471D-5E7F-67C1-386B-B1638C7A3C97}"/>
              </a:ext>
            </a:extLst>
          </p:cNvPr>
          <p:cNvPicPr>
            <a:picLocks noGrp="1" noChangeAspect="1"/>
          </p:cNvPicPr>
          <p:nvPr>
            <p:ph idx="1"/>
          </p:nvPr>
        </p:nvPicPr>
        <p:blipFill>
          <a:blip r:embed="rId3"/>
          <a:stretch>
            <a:fillRect/>
          </a:stretch>
        </p:blipFill>
        <p:spPr>
          <a:xfrm>
            <a:off x="1809750" y="1884362"/>
            <a:ext cx="8572500" cy="3530600"/>
          </a:xfrm>
        </p:spPr>
      </p:pic>
    </p:spTree>
    <p:extLst>
      <p:ext uri="{BB962C8B-B14F-4D97-AF65-F5344CB8AC3E}">
        <p14:creationId xmlns:p14="http://schemas.microsoft.com/office/powerpoint/2010/main" val="40743305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36E23E-351D-F6B2-3E29-B0A0AD64568D}"/>
              </a:ext>
            </a:extLst>
          </p:cNvPr>
          <p:cNvSpPr>
            <a:spLocks noGrp="1"/>
          </p:cNvSpPr>
          <p:nvPr>
            <p:ph type="title"/>
          </p:nvPr>
        </p:nvSpPr>
        <p:spPr/>
        <p:txBody>
          <a:bodyPr/>
          <a:lstStyle/>
          <a:p>
            <a:r>
              <a:rPr lang="en-US" dirty="0"/>
              <a:t>What does it look like?</a:t>
            </a:r>
            <a:r>
              <a:rPr lang="en-US" dirty="0">
                <a:solidFill>
                  <a:schemeClr val="bg1"/>
                </a:solidFill>
              </a:rPr>
              <a:t> 2</a:t>
            </a:r>
          </a:p>
        </p:txBody>
      </p:sp>
      <p:pic>
        <p:nvPicPr>
          <p:cNvPr id="5" name="Content Placeholder 4" descr="Screen shot of what the first clue looks like">
            <a:extLst>
              <a:ext uri="{FF2B5EF4-FFF2-40B4-BE49-F238E27FC236}">
                <a16:creationId xmlns:a16="http://schemas.microsoft.com/office/drawing/2014/main" id="{E13AB9CD-EBB5-D97C-C120-EB10835484DD}"/>
              </a:ext>
            </a:extLst>
          </p:cNvPr>
          <p:cNvPicPr>
            <a:picLocks noGrp="1" noChangeAspect="1"/>
          </p:cNvPicPr>
          <p:nvPr>
            <p:ph idx="1"/>
          </p:nvPr>
        </p:nvPicPr>
        <p:blipFill rotWithShape="1">
          <a:blip r:embed="rId3"/>
          <a:srcRect t="27920" b="6055"/>
          <a:stretch/>
        </p:blipFill>
        <p:spPr>
          <a:xfrm>
            <a:off x="794657" y="1611086"/>
            <a:ext cx="10602686" cy="4083634"/>
          </a:xfrm>
        </p:spPr>
      </p:pic>
      <p:sp>
        <p:nvSpPr>
          <p:cNvPr id="7" name="Right Arrow 6" descr="yellow arrow pointing to first lock">
            <a:extLst>
              <a:ext uri="{FF2B5EF4-FFF2-40B4-BE49-F238E27FC236}">
                <a16:creationId xmlns:a16="http://schemas.microsoft.com/office/drawing/2014/main" id="{F6D95392-748D-2B91-FA8C-C1A060D8DD38}"/>
              </a:ext>
            </a:extLst>
          </p:cNvPr>
          <p:cNvSpPr/>
          <p:nvPr/>
        </p:nvSpPr>
        <p:spPr>
          <a:xfrm>
            <a:off x="2921620" y="4865914"/>
            <a:ext cx="1138752" cy="402772"/>
          </a:xfrm>
          <a:prstGeom prst="rightArrow">
            <a:avLst/>
          </a:prstGeom>
          <a:solidFill>
            <a:srgbClr val="FFD100"/>
          </a:solidFill>
          <a:ln w="28575">
            <a:solidFill>
              <a:srgbClr val="0033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296478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36E23E-351D-F6B2-3E29-B0A0AD64568D}"/>
              </a:ext>
            </a:extLst>
          </p:cNvPr>
          <p:cNvSpPr>
            <a:spLocks noGrp="1"/>
          </p:cNvSpPr>
          <p:nvPr>
            <p:ph type="title"/>
          </p:nvPr>
        </p:nvSpPr>
        <p:spPr/>
        <p:txBody>
          <a:bodyPr/>
          <a:lstStyle/>
          <a:p>
            <a:r>
              <a:rPr lang="en-US" dirty="0"/>
              <a:t>What does it look like? </a:t>
            </a:r>
            <a:r>
              <a:rPr lang="en-US" dirty="0">
                <a:solidFill>
                  <a:schemeClr val="bg1"/>
                </a:solidFill>
              </a:rPr>
              <a:t>3</a:t>
            </a:r>
          </a:p>
        </p:txBody>
      </p:sp>
      <p:pic>
        <p:nvPicPr>
          <p:cNvPr id="5" name="Content Placeholder 4" descr="screen shot of lock">
            <a:extLst>
              <a:ext uri="{FF2B5EF4-FFF2-40B4-BE49-F238E27FC236}">
                <a16:creationId xmlns:a16="http://schemas.microsoft.com/office/drawing/2014/main" id="{54FCEC9E-8928-AECB-FF63-B5CE66BAC20B}"/>
              </a:ext>
            </a:extLst>
          </p:cNvPr>
          <p:cNvPicPr>
            <a:picLocks noGrp="1" noChangeAspect="1"/>
          </p:cNvPicPr>
          <p:nvPr>
            <p:ph idx="1"/>
          </p:nvPr>
        </p:nvPicPr>
        <p:blipFill rotWithShape="1">
          <a:blip r:embed="rId3"/>
          <a:srcRect t="28450" r="-271"/>
          <a:stretch/>
        </p:blipFill>
        <p:spPr>
          <a:xfrm>
            <a:off x="1224162" y="1646506"/>
            <a:ext cx="9743676" cy="4055795"/>
          </a:xfrm>
        </p:spPr>
      </p:pic>
      <p:sp>
        <p:nvSpPr>
          <p:cNvPr id="7" name="Down Arrow 6" descr="yellow arrow pointing to story clue">
            <a:extLst>
              <a:ext uri="{FF2B5EF4-FFF2-40B4-BE49-F238E27FC236}">
                <a16:creationId xmlns:a16="http://schemas.microsoft.com/office/drawing/2014/main" id="{D6253111-D218-09A5-1523-0C08E79F2550}"/>
              </a:ext>
            </a:extLst>
          </p:cNvPr>
          <p:cNvSpPr/>
          <p:nvPr/>
        </p:nvSpPr>
        <p:spPr>
          <a:xfrm>
            <a:off x="3363686" y="2438400"/>
            <a:ext cx="435428" cy="1295400"/>
          </a:xfrm>
          <a:prstGeom prst="downArrow">
            <a:avLst/>
          </a:prstGeom>
          <a:solidFill>
            <a:srgbClr val="FFD100"/>
          </a:solidFill>
          <a:ln>
            <a:solidFill>
              <a:srgbClr val="0033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ight Arrow 5" descr="yellow arrow pointing to photo clue">
            <a:extLst>
              <a:ext uri="{FF2B5EF4-FFF2-40B4-BE49-F238E27FC236}">
                <a16:creationId xmlns:a16="http://schemas.microsoft.com/office/drawing/2014/main" id="{F54B2A82-218C-3533-5B5E-E3356F26B6AD}"/>
              </a:ext>
            </a:extLst>
          </p:cNvPr>
          <p:cNvSpPr/>
          <p:nvPr/>
        </p:nvSpPr>
        <p:spPr>
          <a:xfrm>
            <a:off x="3712029" y="2296886"/>
            <a:ext cx="1284514" cy="500743"/>
          </a:xfrm>
          <a:prstGeom prst="rightArrow">
            <a:avLst/>
          </a:prstGeom>
          <a:solidFill>
            <a:srgbClr val="FFD100"/>
          </a:solidFill>
          <a:ln>
            <a:solidFill>
              <a:srgbClr val="0033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Down Arrow 7" descr="yellow arrow pointing to bold italic text in story">
            <a:extLst>
              <a:ext uri="{FF2B5EF4-FFF2-40B4-BE49-F238E27FC236}">
                <a16:creationId xmlns:a16="http://schemas.microsoft.com/office/drawing/2014/main" id="{D0725E39-A67A-9EDE-2269-D263F088E5B4}"/>
              </a:ext>
            </a:extLst>
          </p:cNvPr>
          <p:cNvSpPr/>
          <p:nvPr/>
        </p:nvSpPr>
        <p:spPr>
          <a:xfrm>
            <a:off x="5110959" y="3298372"/>
            <a:ext cx="418984" cy="729343"/>
          </a:xfrm>
          <a:prstGeom prst="downArrow">
            <a:avLst/>
          </a:prstGeom>
          <a:solidFill>
            <a:srgbClr val="FFD100"/>
          </a:solidFill>
          <a:ln>
            <a:solidFill>
              <a:srgbClr val="0033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Down Arrow 9" descr="yellow arrow pointing to bold italic text in story">
            <a:extLst>
              <a:ext uri="{FF2B5EF4-FFF2-40B4-BE49-F238E27FC236}">
                <a16:creationId xmlns:a16="http://schemas.microsoft.com/office/drawing/2014/main" id="{D0853B99-4AD6-0056-8CEE-1E8992F179AA}"/>
              </a:ext>
            </a:extLst>
          </p:cNvPr>
          <p:cNvSpPr/>
          <p:nvPr/>
        </p:nvSpPr>
        <p:spPr>
          <a:xfrm>
            <a:off x="6722044" y="3298372"/>
            <a:ext cx="418984" cy="729343"/>
          </a:xfrm>
          <a:prstGeom prst="downArrow">
            <a:avLst/>
          </a:prstGeom>
          <a:solidFill>
            <a:srgbClr val="FFD100"/>
          </a:solidFill>
          <a:ln>
            <a:solidFill>
              <a:srgbClr val="0033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54937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36E23E-351D-F6B2-3E29-B0A0AD64568D}"/>
              </a:ext>
            </a:extLst>
          </p:cNvPr>
          <p:cNvSpPr>
            <a:spLocks noGrp="1"/>
          </p:cNvSpPr>
          <p:nvPr>
            <p:ph type="title"/>
          </p:nvPr>
        </p:nvSpPr>
        <p:spPr/>
        <p:txBody>
          <a:bodyPr/>
          <a:lstStyle/>
          <a:p>
            <a:r>
              <a:rPr lang="en-US" dirty="0"/>
              <a:t>Example</a:t>
            </a:r>
          </a:p>
        </p:txBody>
      </p:sp>
      <p:pic>
        <p:nvPicPr>
          <p:cNvPr id="6" name="Content Placeholder 5" descr="Example of an escape room clue">
            <a:extLst>
              <a:ext uri="{FF2B5EF4-FFF2-40B4-BE49-F238E27FC236}">
                <a16:creationId xmlns:a16="http://schemas.microsoft.com/office/drawing/2014/main" id="{394004D1-449B-A827-8AC7-6C9A0F714A46}"/>
              </a:ext>
            </a:extLst>
          </p:cNvPr>
          <p:cNvPicPr>
            <a:picLocks noGrp="1" noChangeAspect="1"/>
          </p:cNvPicPr>
          <p:nvPr>
            <p:ph idx="1"/>
          </p:nvPr>
        </p:nvPicPr>
        <p:blipFill>
          <a:blip r:embed="rId3"/>
          <a:stretch>
            <a:fillRect/>
          </a:stretch>
        </p:blipFill>
        <p:spPr>
          <a:xfrm>
            <a:off x="1940833" y="1624919"/>
            <a:ext cx="8310335" cy="2152317"/>
          </a:xfrm>
        </p:spPr>
      </p:pic>
      <p:sp>
        <p:nvSpPr>
          <p:cNvPr id="7" name="TextBox 6">
            <a:extLst>
              <a:ext uri="{FF2B5EF4-FFF2-40B4-BE49-F238E27FC236}">
                <a16:creationId xmlns:a16="http://schemas.microsoft.com/office/drawing/2014/main" id="{37EEFD03-9D29-EEB7-10D5-CC5270B469B1}"/>
              </a:ext>
            </a:extLst>
          </p:cNvPr>
          <p:cNvSpPr txBox="1"/>
          <p:nvPr/>
        </p:nvSpPr>
        <p:spPr>
          <a:xfrm>
            <a:off x="620486" y="3864428"/>
            <a:ext cx="10929257" cy="769441"/>
          </a:xfrm>
          <a:prstGeom prst="rect">
            <a:avLst/>
          </a:prstGeom>
          <a:noFill/>
        </p:spPr>
        <p:txBody>
          <a:bodyPr wrap="square" rtlCol="0">
            <a:spAutoFit/>
          </a:bodyPr>
          <a:lstStyle/>
          <a:p>
            <a:r>
              <a:rPr lang="en-US" sz="2400" b="1" dirty="0">
                <a:latin typeface="Arial" panose="020B0604020202020204" pitchFamily="34" charset="0"/>
                <a:cs typeface="Arial" panose="020B0604020202020204" pitchFamily="34" charset="0"/>
              </a:rPr>
              <a:t>Lock 1</a:t>
            </a:r>
          </a:p>
          <a:p>
            <a:r>
              <a:rPr lang="en-US" sz="2000" dirty="0">
                <a:latin typeface="Arial" panose="020B0604020202020204" pitchFamily="34" charset="0"/>
                <a:cs typeface="Arial" panose="020B0604020202020204" pitchFamily="34" charset="0"/>
              </a:rPr>
              <a:t>Type of Lock:</a:t>
            </a:r>
          </a:p>
        </p:txBody>
      </p:sp>
      <p:pic>
        <p:nvPicPr>
          <p:cNvPr id="9" name="Picture 8" descr="Example of a lock for escape room">
            <a:extLst>
              <a:ext uri="{FF2B5EF4-FFF2-40B4-BE49-F238E27FC236}">
                <a16:creationId xmlns:a16="http://schemas.microsoft.com/office/drawing/2014/main" id="{27BD23E0-0769-E44E-9AA3-58A50D7CA629}"/>
              </a:ext>
            </a:extLst>
          </p:cNvPr>
          <p:cNvPicPr>
            <a:picLocks noChangeAspect="1"/>
          </p:cNvPicPr>
          <p:nvPr/>
        </p:nvPicPr>
        <p:blipFill>
          <a:blip r:embed="rId4"/>
          <a:stretch>
            <a:fillRect/>
          </a:stretch>
        </p:blipFill>
        <p:spPr>
          <a:xfrm>
            <a:off x="2359479" y="4343400"/>
            <a:ext cx="7065446" cy="1450522"/>
          </a:xfrm>
          <a:prstGeom prst="rect">
            <a:avLst/>
          </a:prstGeom>
        </p:spPr>
      </p:pic>
    </p:spTree>
    <p:extLst>
      <p:ext uri="{BB962C8B-B14F-4D97-AF65-F5344CB8AC3E}">
        <p14:creationId xmlns:p14="http://schemas.microsoft.com/office/powerpoint/2010/main" val="31748101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36E23E-351D-F6B2-3E29-B0A0AD64568D}"/>
              </a:ext>
            </a:extLst>
          </p:cNvPr>
          <p:cNvSpPr>
            <a:spLocks noGrp="1"/>
          </p:cNvSpPr>
          <p:nvPr>
            <p:ph type="title"/>
          </p:nvPr>
        </p:nvSpPr>
        <p:spPr/>
        <p:txBody>
          <a:bodyPr/>
          <a:lstStyle/>
          <a:p>
            <a:r>
              <a:rPr lang="en-US" dirty="0"/>
              <a:t>Example </a:t>
            </a:r>
            <a:r>
              <a:rPr lang="en-US" dirty="0">
                <a:solidFill>
                  <a:schemeClr val="bg1"/>
                </a:solidFill>
              </a:rPr>
              <a:t>2</a:t>
            </a:r>
          </a:p>
        </p:txBody>
      </p:sp>
      <p:sp>
        <p:nvSpPr>
          <p:cNvPr id="3" name="Content Placeholder 2">
            <a:extLst>
              <a:ext uri="{FF2B5EF4-FFF2-40B4-BE49-F238E27FC236}">
                <a16:creationId xmlns:a16="http://schemas.microsoft.com/office/drawing/2014/main" id="{BFBFF827-4A43-1E7E-3756-18A5A89CB834}"/>
              </a:ext>
            </a:extLst>
          </p:cNvPr>
          <p:cNvSpPr>
            <a:spLocks noGrp="1"/>
          </p:cNvSpPr>
          <p:nvPr>
            <p:ph idx="1"/>
          </p:nvPr>
        </p:nvSpPr>
        <p:spPr>
          <a:xfrm>
            <a:off x="838200" y="1597572"/>
            <a:ext cx="10515600" cy="4165919"/>
          </a:xfrm>
        </p:spPr>
        <p:txBody>
          <a:bodyPr numCol="1">
            <a:noAutofit/>
          </a:bodyPr>
          <a:lstStyle/>
          <a:p>
            <a:pPr marL="0" indent="0">
              <a:lnSpc>
                <a:spcPct val="110000"/>
              </a:lnSpc>
              <a:buNone/>
            </a:pPr>
            <a:r>
              <a:rPr lang="en-US" sz="2000" b="1" dirty="0">
                <a:latin typeface="Arial" panose="020B0604020202020204" pitchFamily="34" charset="0"/>
                <a:cs typeface="Arial" panose="020B0604020202020204" pitchFamily="34" charset="0"/>
              </a:rPr>
              <a:t>Story Clue: </a:t>
            </a:r>
          </a:p>
          <a:p>
            <a:pPr marL="0" indent="0">
              <a:lnSpc>
                <a:spcPct val="100000"/>
              </a:lnSpc>
              <a:buNone/>
            </a:pPr>
            <a:r>
              <a:rPr lang="en-US" sz="1850" dirty="0">
                <a:latin typeface="Arial" panose="020B0604020202020204" pitchFamily="34" charset="0"/>
                <a:cs typeface="Arial" panose="020B0604020202020204" pitchFamily="34" charset="0"/>
              </a:rPr>
              <a:t>To begin our journey, we travel back before the State of South Dakota existed. Back to when our home state was known as the Dakota Territory and a large portion of it set aside as part of the Great Sioux Reservation.</a:t>
            </a:r>
          </a:p>
          <a:p>
            <a:pPr marL="0" indent="0">
              <a:lnSpc>
                <a:spcPct val="100000"/>
              </a:lnSpc>
              <a:buNone/>
            </a:pPr>
            <a:r>
              <a:rPr lang="en-US" sz="1850" dirty="0">
                <a:latin typeface="Arial" panose="020B0604020202020204" pitchFamily="34" charset="0"/>
                <a:cs typeface="Arial" panose="020B0604020202020204" pitchFamily="34" charset="0"/>
              </a:rPr>
              <a:t>The Great Sioux Reservation was formed by the Fort Laramie Treaty in this year. This Treaty between the U.S. Government and the Sioux and Arapaho established the Great Sioux Reservation consisting of what is now the western half of South Dakota, including the Black Hills. The treaty proposed to: </a:t>
            </a:r>
          </a:p>
          <a:p>
            <a:pPr>
              <a:lnSpc>
                <a:spcPct val="100000"/>
              </a:lnSpc>
              <a:spcBef>
                <a:spcPts val="400"/>
              </a:spcBef>
            </a:pPr>
            <a:r>
              <a:rPr lang="en-US" sz="1850" dirty="0">
                <a:latin typeface="Arial" panose="020B0604020202020204" pitchFamily="34" charset="0"/>
                <a:cs typeface="Arial" panose="020B0604020202020204" pitchFamily="34" charset="0"/>
              </a:rPr>
              <a:t>Set aside land for the Sioux west of the Missouri River, known as the Great Sioux Reservation.</a:t>
            </a:r>
          </a:p>
          <a:p>
            <a:pPr>
              <a:lnSpc>
                <a:spcPct val="100000"/>
              </a:lnSpc>
              <a:spcBef>
                <a:spcPts val="400"/>
              </a:spcBef>
            </a:pPr>
            <a:r>
              <a:rPr lang="en-US" sz="1850" dirty="0">
                <a:latin typeface="Arial" panose="020B0604020202020204" pitchFamily="34" charset="0"/>
                <a:cs typeface="Arial" panose="020B0604020202020204" pitchFamily="34" charset="0"/>
              </a:rPr>
              <a:t>Permit the Dakota and Lakota to hunt in areas of Nebraska, Wyoming, Montana, and North Dakota.</a:t>
            </a:r>
          </a:p>
          <a:p>
            <a:pPr>
              <a:lnSpc>
                <a:spcPct val="100000"/>
              </a:lnSpc>
              <a:spcBef>
                <a:spcPts val="400"/>
              </a:spcBef>
            </a:pPr>
            <a:r>
              <a:rPr lang="en-US" sz="1850" dirty="0">
                <a:latin typeface="Arial" panose="020B0604020202020204" pitchFamily="34" charset="0"/>
                <a:cs typeface="Arial" panose="020B0604020202020204" pitchFamily="34" charset="0"/>
              </a:rPr>
              <a:t>Provide clothing, blankets, and rations of food to be distributed to all Sioux living on the Great Sioux Reservation.</a:t>
            </a:r>
          </a:p>
        </p:txBody>
      </p:sp>
    </p:spTree>
    <p:extLst>
      <p:ext uri="{BB962C8B-B14F-4D97-AF65-F5344CB8AC3E}">
        <p14:creationId xmlns:p14="http://schemas.microsoft.com/office/powerpoint/2010/main" val="40934674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36E23E-351D-F6B2-3E29-B0A0AD64568D}"/>
              </a:ext>
            </a:extLst>
          </p:cNvPr>
          <p:cNvSpPr>
            <a:spLocks noGrp="1"/>
          </p:cNvSpPr>
          <p:nvPr>
            <p:ph type="title"/>
          </p:nvPr>
        </p:nvSpPr>
        <p:spPr/>
        <p:txBody>
          <a:bodyPr/>
          <a:lstStyle/>
          <a:p>
            <a:r>
              <a:rPr lang="en-US" dirty="0"/>
              <a:t>Example </a:t>
            </a:r>
            <a:r>
              <a:rPr lang="en-US" dirty="0">
                <a:solidFill>
                  <a:schemeClr val="bg1"/>
                </a:solidFill>
              </a:rPr>
              <a:t>3</a:t>
            </a:r>
          </a:p>
        </p:txBody>
      </p:sp>
      <p:sp>
        <p:nvSpPr>
          <p:cNvPr id="3" name="Content Placeholder 2">
            <a:extLst>
              <a:ext uri="{FF2B5EF4-FFF2-40B4-BE49-F238E27FC236}">
                <a16:creationId xmlns:a16="http://schemas.microsoft.com/office/drawing/2014/main" id="{BFBFF827-4A43-1E7E-3756-18A5A89CB834}"/>
              </a:ext>
            </a:extLst>
          </p:cNvPr>
          <p:cNvSpPr>
            <a:spLocks noGrp="1"/>
          </p:cNvSpPr>
          <p:nvPr>
            <p:ph idx="1"/>
          </p:nvPr>
        </p:nvSpPr>
        <p:spPr>
          <a:xfrm>
            <a:off x="838200" y="1597572"/>
            <a:ext cx="10515600" cy="4105463"/>
          </a:xfrm>
        </p:spPr>
        <p:txBody>
          <a:bodyPr numCol="1">
            <a:noAutofit/>
          </a:bodyPr>
          <a:lstStyle/>
          <a:p>
            <a:pPr marL="0" indent="0">
              <a:lnSpc>
                <a:spcPct val="110000"/>
              </a:lnSpc>
              <a:buNone/>
            </a:pPr>
            <a:r>
              <a:rPr lang="en-US" sz="2000" b="1" dirty="0">
                <a:latin typeface="Arial" panose="020B0604020202020204" pitchFamily="34" charset="0"/>
                <a:cs typeface="Arial" panose="020B0604020202020204" pitchFamily="34" charset="0"/>
              </a:rPr>
              <a:t>Picture Clue: </a:t>
            </a:r>
          </a:p>
        </p:txBody>
      </p:sp>
      <p:pic>
        <p:nvPicPr>
          <p:cNvPr id="8" name="Picture 7" descr="Example of a picture clue">
            <a:extLst>
              <a:ext uri="{FF2B5EF4-FFF2-40B4-BE49-F238E27FC236}">
                <a16:creationId xmlns:a16="http://schemas.microsoft.com/office/drawing/2014/main" id="{CC0F8092-106F-9FD3-C427-C538F1FAB2B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453040" y="1711778"/>
            <a:ext cx="5285921" cy="4043957"/>
          </a:xfrm>
          <a:prstGeom prst="rect">
            <a:avLst/>
          </a:prstGeom>
        </p:spPr>
      </p:pic>
      <p:sp>
        <p:nvSpPr>
          <p:cNvPr id="9" name="Right Arrow 8" descr="Arrow pointing to year on picture clue">
            <a:extLst>
              <a:ext uri="{FF2B5EF4-FFF2-40B4-BE49-F238E27FC236}">
                <a16:creationId xmlns:a16="http://schemas.microsoft.com/office/drawing/2014/main" id="{CE41EEC6-19E1-534D-D8B9-E4F149C84917}"/>
              </a:ext>
            </a:extLst>
          </p:cNvPr>
          <p:cNvSpPr/>
          <p:nvPr/>
        </p:nvSpPr>
        <p:spPr>
          <a:xfrm rot="20618835">
            <a:off x="3450772" y="2209800"/>
            <a:ext cx="1545771" cy="446315"/>
          </a:xfrm>
          <a:prstGeom prst="rightArrow">
            <a:avLst/>
          </a:prstGeom>
          <a:solidFill>
            <a:srgbClr val="FFD100"/>
          </a:solidFill>
          <a:ln>
            <a:solidFill>
              <a:srgbClr val="0033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032872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36E23E-351D-F6B2-3E29-B0A0AD64568D}"/>
              </a:ext>
            </a:extLst>
          </p:cNvPr>
          <p:cNvSpPr>
            <a:spLocks noGrp="1"/>
          </p:cNvSpPr>
          <p:nvPr>
            <p:ph type="title"/>
          </p:nvPr>
        </p:nvSpPr>
        <p:spPr/>
        <p:txBody>
          <a:bodyPr/>
          <a:lstStyle/>
          <a:p>
            <a:r>
              <a:rPr lang="en-US" dirty="0"/>
              <a:t>Example </a:t>
            </a:r>
            <a:r>
              <a:rPr lang="en-US" dirty="0">
                <a:solidFill>
                  <a:schemeClr val="bg1"/>
                </a:solidFill>
              </a:rPr>
              <a:t>4</a:t>
            </a:r>
          </a:p>
        </p:txBody>
      </p:sp>
      <p:pic>
        <p:nvPicPr>
          <p:cNvPr id="5" name="Content Placeholder 4" descr="Example of answer bar with submit and delete buttons">
            <a:extLst>
              <a:ext uri="{FF2B5EF4-FFF2-40B4-BE49-F238E27FC236}">
                <a16:creationId xmlns:a16="http://schemas.microsoft.com/office/drawing/2014/main" id="{7A391D69-7CC2-09BB-1F1D-B2EA58919940}"/>
              </a:ext>
            </a:extLst>
          </p:cNvPr>
          <p:cNvPicPr>
            <a:picLocks noGrp="1" noChangeAspect="1"/>
          </p:cNvPicPr>
          <p:nvPr>
            <p:ph idx="1"/>
          </p:nvPr>
        </p:nvPicPr>
        <p:blipFill rotWithShape="1">
          <a:blip r:embed="rId3"/>
          <a:srcRect b="5589"/>
          <a:stretch/>
        </p:blipFill>
        <p:spPr>
          <a:xfrm>
            <a:off x="585081" y="2225564"/>
            <a:ext cx="11021839" cy="1715066"/>
          </a:xfrm>
        </p:spPr>
      </p:pic>
    </p:spTree>
    <p:extLst>
      <p:ext uri="{BB962C8B-B14F-4D97-AF65-F5344CB8AC3E}">
        <p14:creationId xmlns:p14="http://schemas.microsoft.com/office/powerpoint/2010/main" val="37805759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3E79FE-50D5-3A96-8D32-40B1C21BC3EE}"/>
              </a:ext>
            </a:extLst>
          </p:cNvPr>
          <p:cNvSpPr>
            <a:spLocks noGrp="1"/>
          </p:cNvSpPr>
          <p:nvPr>
            <p:ph type="title"/>
          </p:nvPr>
        </p:nvSpPr>
        <p:spPr/>
        <p:txBody>
          <a:bodyPr/>
          <a:lstStyle/>
          <a:p>
            <a:r>
              <a:rPr lang="en-US" dirty="0"/>
              <a:t>And Justice For All</a:t>
            </a:r>
          </a:p>
        </p:txBody>
      </p:sp>
    </p:spTree>
    <p:extLst>
      <p:ext uri="{BB962C8B-B14F-4D97-AF65-F5344CB8AC3E}">
        <p14:creationId xmlns:p14="http://schemas.microsoft.com/office/powerpoint/2010/main" val="2252790439"/>
      </p:ext>
    </p:extLst>
  </p:cSld>
  <p:clrMapOvr>
    <a:masterClrMapping/>
  </p:clrMapOvr>
</p:sld>
</file>

<file path=ppt/theme/theme1.xml><?xml version="1.0" encoding="utf-8"?>
<a:theme xmlns:a="http://schemas.openxmlformats.org/drawingml/2006/main" name="SDSU-Extension-PowerPoint-HD">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DSU-Extension-PowerPoint-HD.potx" id="{B29377CA-4418-E74F-B355-56254798DD37}" vid="{04944D13-CC9E-9849-9C63-D9112B56BFF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SDSU-Extension-PowerPoint-HD</Template>
  <TotalTime>154</TotalTime>
  <Words>563</Words>
  <Application>Microsoft Macintosh PowerPoint</Application>
  <PresentationFormat>Widescreen</PresentationFormat>
  <Paragraphs>52</Paragraphs>
  <Slides>9</Slides>
  <Notes>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9</vt:i4>
      </vt:variant>
    </vt:vector>
  </HeadingPairs>
  <TitlesOfParts>
    <vt:vector size="16" baseType="lpstr">
      <vt:lpstr>Aptos</vt:lpstr>
      <vt:lpstr>Arial</vt:lpstr>
      <vt:lpstr>Calibri</vt:lpstr>
      <vt:lpstr>Clarendon Text Pro</vt:lpstr>
      <vt:lpstr>Palatino</vt:lpstr>
      <vt:lpstr>Symbol</vt:lpstr>
      <vt:lpstr>SDSU-Extension-PowerPoint-HD</vt:lpstr>
      <vt:lpstr>Adopt-A-Cow: Beef</vt:lpstr>
      <vt:lpstr>What does it look like?</vt:lpstr>
      <vt:lpstr>What does it look like? 2</vt:lpstr>
      <vt:lpstr>What does it look like? 3</vt:lpstr>
      <vt:lpstr>Example</vt:lpstr>
      <vt:lpstr>Example 2</vt:lpstr>
      <vt:lpstr>Example 3</vt:lpstr>
      <vt:lpstr>Example 4</vt:lpstr>
      <vt:lpstr>And Justice For All</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Adopt-A-Cow: Beef - Beef's Impact on South Dakota - Escape Room Example</dc:title>
  <dc:subject/>
  <dc:creator>Christine Wood</dc:creator>
  <cp:keywords/>
  <dc:description/>
  <cp:lastModifiedBy>Cartney, Shelly</cp:lastModifiedBy>
  <cp:revision>7</cp:revision>
  <dcterms:created xsi:type="dcterms:W3CDTF">2024-07-19T18:33:50Z</dcterms:created>
  <dcterms:modified xsi:type="dcterms:W3CDTF">2025-10-08T19:57:07Z</dcterms:modified>
  <cp:category/>
</cp:coreProperties>
</file>