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1"/>
  </p:notesMasterIdLst>
  <p:sldIdLst>
    <p:sldId id="256" r:id="rId2"/>
    <p:sldId id="258" r:id="rId3"/>
    <p:sldId id="299" r:id="rId4"/>
    <p:sldId id="260" r:id="rId5"/>
    <p:sldId id="261" r:id="rId6"/>
    <p:sldId id="262" r:id="rId7"/>
    <p:sldId id="263" r:id="rId8"/>
    <p:sldId id="264" r:id="rId9"/>
    <p:sldId id="265" r:id="rId10"/>
    <p:sldId id="266" r:id="rId11"/>
    <p:sldId id="300" r:id="rId12"/>
    <p:sldId id="269" r:id="rId13"/>
    <p:sldId id="284" r:id="rId14"/>
    <p:sldId id="270" r:id="rId15"/>
    <p:sldId id="271" r:id="rId16"/>
    <p:sldId id="273" r:id="rId17"/>
    <p:sldId id="272" r:id="rId18"/>
    <p:sldId id="274" r:id="rId19"/>
    <p:sldId id="275" r:id="rId20"/>
    <p:sldId id="276" r:id="rId21"/>
    <p:sldId id="291" r:id="rId22"/>
    <p:sldId id="292" r:id="rId23"/>
    <p:sldId id="293" r:id="rId24"/>
    <p:sldId id="294" r:id="rId25"/>
    <p:sldId id="295" r:id="rId26"/>
    <p:sldId id="296" r:id="rId27"/>
    <p:sldId id="297" r:id="rId28"/>
    <p:sldId id="290" r:id="rId29"/>
    <p:sldId id="298"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D3EB"/>
    <a:srgbClr val="0034A7"/>
    <a:srgbClr val="0C2340"/>
    <a:srgbClr val="5F6A6D"/>
    <a:srgbClr val="E1E1E1"/>
    <a:srgbClr val="F6F6F6"/>
    <a:srgbClr val="CBCBCB"/>
    <a:srgbClr val="FFD5D5"/>
    <a:srgbClr val="D6BBEB"/>
    <a:srgbClr val="FFFF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69" autoAdjust="0"/>
    <p:restoredTop sz="81553" autoAdjust="0"/>
  </p:normalViewPr>
  <p:slideViewPr>
    <p:cSldViewPr snapToGrid="0">
      <p:cViewPr varScale="1">
        <p:scale>
          <a:sx n="171" d="100"/>
          <a:sy n="171" d="100"/>
        </p:scale>
        <p:origin x="592" y="184"/>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CA6B66-CEE2-4D66-9059-8E3156DA7D7B}" type="datetimeFigureOut">
              <a:rPr lang="en-US" smtClean="0"/>
              <a:t>4/8/24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C13B32-3574-44E5-A5E7-EECB2FB6B80C}" type="slidenum">
              <a:rPr lang="en-US" smtClean="0"/>
              <a:t>‹#›</a:t>
            </a:fld>
            <a:endParaRPr lang="en-US"/>
          </a:p>
        </p:txBody>
      </p:sp>
    </p:spTree>
    <p:extLst>
      <p:ext uri="{BB962C8B-B14F-4D97-AF65-F5344CB8AC3E}">
        <p14:creationId xmlns:p14="http://schemas.microsoft.com/office/powerpoint/2010/main" val="2111742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C13B32-3574-44E5-A5E7-EECB2FB6B80C}" type="slidenum">
              <a:rPr lang="en-US" smtClean="0"/>
              <a:t>1</a:t>
            </a:fld>
            <a:endParaRPr lang="en-US"/>
          </a:p>
        </p:txBody>
      </p:sp>
    </p:spTree>
    <p:extLst>
      <p:ext uri="{BB962C8B-B14F-4D97-AF65-F5344CB8AC3E}">
        <p14:creationId xmlns:p14="http://schemas.microsoft.com/office/powerpoint/2010/main" val="2103993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C13B32-3574-44E5-A5E7-EECB2FB6B80C}" type="slidenum">
              <a:rPr lang="en-US" smtClean="0"/>
              <a:t>13</a:t>
            </a:fld>
            <a:endParaRPr lang="en-US"/>
          </a:p>
        </p:txBody>
      </p:sp>
    </p:spTree>
    <p:extLst>
      <p:ext uri="{BB962C8B-B14F-4D97-AF65-F5344CB8AC3E}">
        <p14:creationId xmlns:p14="http://schemas.microsoft.com/office/powerpoint/2010/main" val="3872812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C13B32-3574-44E5-A5E7-EECB2FB6B80C}" type="slidenum">
              <a:rPr lang="en-US" smtClean="0"/>
              <a:t>15</a:t>
            </a:fld>
            <a:endParaRPr lang="en-US"/>
          </a:p>
        </p:txBody>
      </p:sp>
    </p:spTree>
    <p:extLst>
      <p:ext uri="{BB962C8B-B14F-4D97-AF65-F5344CB8AC3E}">
        <p14:creationId xmlns:p14="http://schemas.microsoft.com/office/powerpoint/2010/main" val="1312239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C13B32-3574-44E5-A5E7-EECB2FB6B80C}" type="slidenum">
              <a:rPr lang="en-US" smtClean="0"/>
              <a:t>18</a:t>
            </a:fld>
            <a:endParaRPr lang="en-US"/>
          </a:p>
        </p:txBody>
      </p:sp>
    </p:spTree>
    <p:extLst>
      <p:ext uri="{BB962C8B-B14F-4D97-AF65-F5344CB8AC3E}">
        <p14:creationId xmlns:p14="http://schemas.microsoft.com/office/powerpoint/2010/main" val="14051533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C13B32-3574-44E5-A5E7-EECB2FB6B80C}" type="slidenum">
              <a:rPr lang="en-US" smtClean="0"/>
              <a:t>27</a:t>
            </a:fld>
            <a:endParaRPr lang="en-US"/>
          </a:p>
        </p:txBody>
      </p:sp>
    </p:spTree>
    <p:extLst>
      <p:ext uri="{BB962C8B-B14F-4D97-AF65-F5344CB8AC3E}">
        <p14:creationId xmlns:p14="http://schemas.microsoft.com/office/powerpoint/2010/main" val="671250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C13B32-3574-44E5-A5E7-EECB2FB6B80C}" type="slidenum">
              <a:rPr lang="en-US" smtClean="0"/>
              <a:t>29</a:t>
            </a:fld>
            <a:endParaRPr lang="en-US"/>
          </a:p>
        </p:txBody>
      </p:sp>
    </p:spTree>
    <p:extLst>
      <p:ext uri="{BB962C8B-B14F-4D97-AF65-F5344CB8AC3E}">
        <p14:creationId xmlns:p14="http://schemas.microsoft.com/office/powerpoint/2010/main" val="32290452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extension.sdstate.ed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rgbClr val="CBD3EB"/>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03504" y="770467"/>
            <a:ext cx="10782300" cy="2836246"/>
          </a:xfrm>
        </p:spPr>
        <p:txBody>
          <a:bodyPr anchor="b">
            <a:noAutofit/>
          </a:bodyPr>
          <a:lstStyle>
            <a:lvl1pPr algn="l">
              <a:lnSpc>
                <a:spcPct val="80000"/>
              </a:lnSpc>
              <a:defRPr sz="8800" spc="-120" baseline="0">
                <a:solidFill>
                  <a:srgbClr val="0034A7"/>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603504" y="3755503"/>
            <a:ext cx="10782300" cy="1457695"/>
          </a:xfrm>
        </p:spPr>
        <p:txBody>
          <a:bodyPr>
            <a:normAutofit/>
          </a:bodyPr>
          <a:lstStyle>
            <a:lvl1pPr marL="0" indent="0" algn="l">
              <a:buNone/>
              <a:defRPr sz="3200">
                <a:solidFill>
                  <a:srgbClr val="262626"/>
                </a:solidFill>
                <a:latin typeface="Arial" panose="020B0604020202020204" pitchFamily="34" charset="0"/>
                <a:cs typeface="Arial" panose="020B0604020202020204" pitchFamily="34" charset="0"/>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pic>
        <p:nvPicPr>
          <p:cNvPr id="5" name="Picture 4">
            <a:extLst>
              <a:ext uri="{FF2B5EF4-FFF2-40B4-BE49-F238E27FC236}">
                <a16:creationId xmlns:a16="http://schemas.microsoft.com/office/drawing/2014/main" id="{6AA1DE6F-04B5-6AF5-DBEA-1D7E9648F98F}"/>
              </a:ext>
            </a:extLst>
          </p:cNvPr>
          <p:cNvPicPr>
            <a:picLocks noChangeAspect="1"/>
          </p:cNvPicPr>
          <p:nvPr userDrawn="1"/>
        </p:nvPicPr>
        <p:blipFill>
          <a:blip r:embed="rId2"/>
          <a:stretch>
            <a:fillRect/>
          </a:stretch>
        </p:blipFill>
        <p:spPr>
          <a:xfrm>
            <a:off x="506044" y="5243303"/>
            <a:ext cx="1873781" cy="1209656"/>
          </a:xfrm>
          <a:prstGeom prst="rect">
            <a:avLst/>
          </a:prstGeom>
        </p:spPr>
      </p:pic>
      <p:pic>
        <p:nvPicPr>
          <p:cNvPr id="6" name="Picture 5">
            <a:extLst>
              <a:ext uri="{FF2B5EF4-FFF2-40B4-BE49-F238E27FC236}">
                <a16:creationId xmlns:a16="http://schemas.microsoft.com/office/drawing/2014/main" id="{5F387380-A95A-9EAE-2825-8C2A9EDF543C}"/>
              </a:ext>
            </a:extLst>
          </p:cNvPr>
          <p:cNvPicPr>
            <a:picLocks noChangeAspect="1"/>
          </p:cNvPicPr>
          <p:nvPr userDrawn="1"/>
        </p:nvPicPr>
        <p:blipFill>
          <a:blip r:embed="rId3"/>
          <a:stretch>
            <a:fillRect/>
          </a:stretch>
        </p:blipFill>
        <p:spPr>
          <a:xfrm>
            <a:off x="8860235" y="5550214"/>
            <a:ext cx="2825721" cy="820911"/>
          </a:xfrm>
          <a:prstGeom prst="rect">
            <a:avLst/>
          </a:prstGeom>
        </p:spPr>
      </p:pic>
      <p:sp>
        <p:nvSpPr>
          <p:cNvPr id="10" name="TextBox 9">
            <a:extLst>
              <a:ext uri="{FF2B5EF4-FFF2-40B4-BE49-F238E27FC236}">
                <a16:creationId xmlns:a16="http://schemas.microsoft.com/office/drawing/2014/main" id="{E474A558-ED36-0E86-B003-B22EF1B81EFD}"/>
              </a:ext>
            </a:extLst>
          </p:cNvPr>
          <p:cNvSpPr txBox="1"/>
          <p:nvPr userDrawn="1"/>
        </p:nvSpPr>
        <p:spPr>
          <a:xfrm>
            <a:off x="2560654" y="5659210"/>
            <a:ext cx="6166883" cy="861774"/>
          </a:xfrm>
          <a:prstGeom prst="rect">
            <a:avLst/>
          </a:prstGeom>
          <a:noFill/>
        </p:spPr>
        <p:txBody>
          <a:bodyPr wrap="square" rtlCol="0">
            <a:spAutoFit/>
          </a:bodyPr>
          <a:lstStyle/>
          <a:p>
            <a:pPr>
              <a:spcBef>
                <a:spcPts val="600"/>
              </a:spcBef>
            </a:pPr>
            <a:r>
              <a:rPr lang="en-US" sz="800" dirty="0">
                <a:solidFill>
                  <a:schemeClr val="tx1"/>
                </a:solidFill>
                <a:effectLst/>
                <a:latin typeface="NimbusSanLig" pitchFamily="2" charset="77"/>
              </a:rPr>
              <a:t>This work is supported by the Expanded Food and Nutrition Education Program from the USDA National Institute of Food and Agriculture. USDA is an equal opportunity provider.</a:t>
            </a:r>
          </a:p>
          <a:p>
            <a:pPr>
              <a:spcBef>
                <a:spcPts val="600"/>
              </a:spcBef>
            </a:pPr>
            <a:r>
              <a:rPr lang="en-US" sz="800" dirty="0">
                <a:solidFill>
                  <a:schemeClr val="tx1"/>
                </a:solidFill>
                <a:effectLst/>
                <a:latin typeface="NimbusSanLig" pitchFamily="2" charset="77"/>
              </a:rPr>
              <a:t>SDSU Extension is an equal opportunity provider and employer in accordance with the nondiscrimination policies of South Dakota State University, the South Dakota Board of Regents and the United States Department of Agriculture. </a:t>
            </a:r>
          </a:p>
          <a:p>
            <a:pPr>
              <a:spcBef>
                <a:spcPts val="600"/>
              </a:spcBef>
            </a:pPr>
            <a:r>
              <a:rPr lang="en-US" sz="800" dirty="0">
                <a:solidFill>
                  <a:schemeClr val="tx1"/>
                </a:solidFill>
                <a:effectLst/>
                <a:latin typeface="NimbusSanLig" pitchFamily="2" charset="77"/>
              </a:rPr>
              <a:t>Learn more at </a:t>
            </a:r>
            <a:r>
              <a:rPr lang="en-US" sz="800" dirty="0">
                <a:solidFill>
                  <a:schemeClr val="tx1"/>
                </a:solidFill>
                <a:effectLst/>
                <a:latin typeface="NimbusSanLig" pitchFamily="2" charset="77"/>
                <a:hlinkClick r:id="rId4">
                  <a:extLst>
                    <a:ext uri="{A12FA001-AC4F-418D-AE19-62706E023703}">
                      <ahyp:hlinkClr xmlns:ahyp="http://schemas.microsoft.com/office/drawing/2018/hyperlinkcolor" val="tx"/>
                    </a:ext>
                  </a:extLst>
                </a:hlinkClick>
              </a:rPr>
              <a:t>extension.sdstate.edu</a:t>
            </a:r>
            <a:r>
              <a:rPr lang="en-US" sz="800" dirty="0">
                <a:solidFill>
                  <a:schemeClr val="tx1"/>
                </a:solidFill>
                <a:effectLst/>
                <a:latin typeface="NimbusSanLig" pitchFamily="2" charset="77"/>
              </a:rPr>
              <a:t>.  © 2024, South Dakota Board of Regents</a:t>
            </a:r>
          </a:p>
        </p:txBody>
      </p:sp>
    </p:spTree>
    <p:extLst>
      <p:ext uri="{BB962C8B-B14F-4D97-AF65-F5344CB8AC3E}">
        <p14:creationId xmlns:p14="http://schemas.microsoft.com/office/powerpoint/2010/main" val="3790070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7224" y="499533"/>
            <a:ext cx="8571617" cy="1212036"/>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ACA10FE9-3C85-0D19-9099-91161BCDC446}"/>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281600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809945" y="714375"/>
            <a:ext cx="6695879"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572F9607-DF76-AD85-F7FD-8783013C55E2}"/>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848752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3"/>
            <a:ext cx="8533910" cy="1313636"/>
          </a:xfrm>
        </p:spPr>
        <p:txBody>
          <a:bodyPr/>
          <a:lstStyle>
            <a:lvl1pPr>
              <a:defRPr>
                <a:solidFill>
                  <a:srgbClr val="0034A7"/>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994C52DA-E1A0-5F0E-24E8-F3B8A29ABA69}"/>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410201929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9290304" cy="3355848"/>
          </a:xfrm>
        </p:spPr>
        <p:txBody>
          <a:bodyPr anchor="b">
            <a:normAutofit/>
          </a:bodyPr>
          <a:lstStyle>
            <a:lvl1pPr>
              <a:lnSpc>
                <a:spcPct val="80000"/>
              </a:lnSpc>
              <a:defRPr sz="8800" b="1" baseline="0">
                <a:solidFill>
                  <a:srgbClr val="0034A7"/>
                </a:solidFill>
              </a:defRPr>
            </a:lvl1pPr>
          </a:lstStyle>
          <a:p>
            <a:r>
              <a:rPr lang="en-US" dirty="0"/>
              <a:t>Click to edit Master title style</a:t>
            </a:r>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Slide Number Placeholder 5">
            <a:extLst>
              <a:ext uri="{FF2B5EF4-FFF2-40B4-BE49-F238E27FC236}">
                <a16:creationId xmlns:a16="http://schemas.microsoft.com/office/drawing/2014/main" id="{45449F42-2D7B-A01A-4B32-E39D6B374D0F}"/>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2033361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3"/>
            <a:ext cx="8599898" cy="121203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5">
            <a:extLst>
              <a:ext uri="{FF2B5EF4-FFF2-40B4-BE49-F238E27FC236}">
                <a16:creationId xmlns:a16="http://schemas.microsoft.com/office/drawing/2014/main" id="{18F8D5A3-B421-0D84-6DF6-D8FD7B71058C}"/>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11239885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657224" y="499533"/>
            <a:ext cx="8477349" cy="1212036"/>
          </a:xfrm>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lide Number Placeholder 5">
            <a:extLst>
              <a:ext uri="{FF2B5EF4-FFF2-40B4-BE49-F238E27FC236}">
                <a16:creationId xmlns:a16="http://schemas.microsoft.com/office/drawing/2014/main" id="{75B7D67D-3E87-9301-0E70-F7B812C7E4D6}"/>
              </a:ext>
            </a:extLst>
          </p:cNvPr>
          <p:cNvSpPr>
            <a:spLocks noGrp="1"/>
          </p:cNvSpPr>
          <p:nvPr>
            <p:ph type="sldNum" sz="quarter" idx="10"/>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1155928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a:xfrm>
            <a:off x="657225" y="499533"/>
            <a:ext cx="8562190" cy="1212036"/>
          </a:xfrm>
        </p:spPr>
        <p:txBody>
          <a:bodyPr/>
          <a:lstStyle/>
          <a:p>
            <a:r>
              <a:rPr lang="en-US"/>
              <a:t>Click to edit Master title style</a:t>
            </a:r>
            <a:endParaRPr lang="en-US" dirty="0"/>
          </a:p>
        </p:txBody>
      </p:sp>
      <p:sp>
        <p:nvSpPr>
          <p:cNvPr id="3" name="Slide Number Placeholder 5">
            <a:extLst>
              <a:ext uri="{FF2B5EF4-FFF2-40B4-BE49-F238E27FC236}">
                <a16:creationId xmlns:a16="http://schemas.microsoft.com/office/drawing/2014/main" id="{F3CA35AA-F2DC-A650-EFE6-A44AF31D2B40}"/>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303022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46F69EB0-48C8-B313-D4EF-1036A9FE9EED}"/>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3749563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solidFill>
            <a:srgbClr val="0C234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dirty="0"/>
              <a:t>Click to edit Master text styles</a:t>
            </a:r>
          </a:p>
        </p:txBody>
      </p:sp>
      <p:sp>
        <p:nvSpPr>
          <p:cNvPr id="5" name="Slide Number Placeholder 5">
            <a:extLst>
              <a:ext uri="{FF2B5EF4-FFF2-40B4-BE49-F238E27FC236}">
                <a16:creationId xmlns:a16="http://schemas.microsoft.com/office/drawing/2014/main" id="{55ED3B2E-7C03-E023-AF1B-27E772F7BEB6}"/>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bg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434070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rgbClr val="0C23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rgbClr val="CBD3EB"/>
          </a:solidFill>
        </p:spPr>
        <p:txBody>
          <a:bodyPr anchor="t"/>
          <a:lstStyle>
            <a:lvl1pPr marL="0" indent="0" algn="ctr">
              <a:spcBef>
                <a:spcPts val="800"/>
              </a:spcBef>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49224" y="6073801"/>
            <a:ext cx="8134853" cy="369333"/>
          </a:xfrm>
        </p:spPr>
        <p:txBody>
          <a:bodyPr>
            <a:normAutofit/>
          </a:bodyPr>
          <a:lstStyle>
            <a:lvl1pPr marL="0" indent="0">
              <a:lnSpc>
                <a:spcPct val="90000"/>
              </a:lnSpc>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Slide Number Placeholder 5">
            <a:extLst>
              <a:ext uri="{FF2B5EF4-FFF2-40B4-BE49-F238E27FC236}">
                <a16:creationId xmlns:a16="http://schemas.microsoft.com/office/drawing/2014/main" id="{B19FF8BE-7C87-F147-6015-2CA55AC967DE}"/>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bg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2717874906"/>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21203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76656" y="2011680"/>
            <a:ext cx="10753725" cy="371699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262553204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85000"/>
        </a:lnSpc>
        <a:spcBef>
          <a:spcPct val="0"/>
        </a:spcBef>
        <a:buNone/>
        <a:defRPr sz="5400" b="1" kern="1200" spc="-120" baseline="0">
          <a:solidFill>
            <a:srgbClr val="0034A7"/>
          </a:solidFill>
          <a:latin typeface="Arial" panose="020B0604020202020204" pitchFamily="34" charset="0"/>
          <a:ea typeface="+mj-ea"/>
          <a:cs typeface="Arial" panose="020B0604020202020204" pitchFamily="34" charset="0"/>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D829F58-EF46-5C01-C5B0-C99728F4F7AB}"/>
              </a:ext>
              <a:ext uri="{C183D7F6-B498-43B3-948B-1728B52AA6E4}">
                <adec:decorative xmlns:adec="http://schemas.microsoft.com/office/drawing/2017/decorative" val="1"/>
              </a:ext>
            </a:extLst>
          </p:cNvPr>
          <p:cNvSpPr>
            <a:spLocks noGrp="1"/>
          </p:cNvSpPr>
          <p:nvPr>
            <p:ph type="ctrTitle"/>
          </p:nvPr>
        </p:nvSpPr>
        <p:spPr>
          <a:xfrm>
            <a:off x="281753" y="327630"/>
            <a:ext cx="1876588" cy="666447"/>
          </a:xfrm>
        </p:spPr>
        <p:txBody>
          <a:bodyPr anchor="t"/>
          <a:lstStyle/>
          <a:p>
            <a:r>
              <a:rPr lang="en-US" sz="2000" dirty="0">
                <a:solidFill>
                  <a:srgbClr val="CBD3EB"/>
                </a:solidFill>
              </a:rPr>
              <a:t>The Rev</a:t>
            </a:r>
            <a:r>
              <a:rPr lang="en-US" sz="2000" baseline="0" dirty="0">
                <a:solidFill>
                  <a:srgbClr val="CBD3EB"/>
                </a:solidFill>
              </a:rPr>
              <a:t> It Up World Games</a:t>
            </a:r>
            <a:endParaRPr lang="en-US" sz="2000" dirty="0">
              <a:solidFill>
                <a:srgbClr val="CBD3EB"/>
              </a:solidFill>
            </a:endParaRPr>
          </a:p>
        </p:txBody>
      </p:sp>
      <p:sp>
        <p:nvSpPr>
          <p:cNvPr id="2" name="Rectangle 1">
            <a:extLst>
              <a:ext uri="{FF2B5EF4-FFF2-40B4-BE49-F238E27FC236}">
                <a16:creationId xmlns:a16="http://schemas.microsoft.com/office/drawing/2014/main" id="{6838B08D-1F32-3470-DDCD-B896DC5DEFE4}"/>
              </a:ext>
            </a:extLst>
          </p:cNvPr>
          <p:cNvSpPr/>
          <p:nvPr/>
        </p:nvSpPr>
        <p:spPr>
          <a:xfrm>
            <a:off x="5000186" y="402942"/>
            <a:ext cx="2191627" cy="1446550"/>
          </a:xfrm>
          <a:prstGeom prst="rect">
            <a:avLst/>
          </a:prstGeom>
          <a:noFill/>
        </p:spPr>
        <p:txBody>
          <a:bodyPr wrap="none" lIns="91440" tIns="45720" rIns="91440" bIns="45720">
            <a:spAutoFit/>
          </a:bodyPr>
          <a:lstStyle/>
          <a:p>
            <a:pPr algn="ctr"/>
            <a:r>
              <a:rPr lang="en-US" sz="8800" b="1" cap="none" spc="0" dirty="0">
                <a:ln w="0"/>
                <a:solidFill>
                  <a:srgbClr val="0C2340"/>
                </a:solidFill>
                <a:latin typeface="Arial" panose="020B0604020202020204" pitchFamily="34" charset="0"/>
                <a:cs typeface="Arial" panose="020B0604020202020204" pitchFamily="34" charset="0"/>
              </a:rPr>
              <a:t>The</a:t>
            </a:r>
          </a:p>
        </p:txBody>
      </p:sp>
      <p:pic>
        <p:nvPicPr>
          <p:cNvPr id="1028" name="Picture 4" descr="Rev It Up"/>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480093" y="994077"/>
            <a:ext cx="7231814" cy="293792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187494" y="3803985"/>
            <a:ext cx="7817012" cy="1446550"/>
          </a:xfrm>
          <a:prstGeom prst="rect">
            <a:avLst/>
          </a:prstGeom>
          <a:noFill/>
        </p:spPr>
        <p:txBody>
          <a:bodyPr wrap="none" lIns="91440" tIns="45720" rIns="91440" bIns="45720">
            <a:spAutoFit/>
          </a:bodyPr>
          <a:lstStyle/>
          <a:p>
            <a:pPr algn="ctr"/>
            <a:r>
              <a:rPr lang="en-US" sz="8800" b="1" cap="none" spc="0" dirty="0">
                <a:ln w="0"/>
                <a:solidFill>
                  <a:srgbClr val="0C2340"/>
                </a:solidFill>
                <a:latin typeface="Arial" panose="020B0604020202020204" pitchFamily="34" charset="0"/>
                <a:cs typeface="Arial" panose="020B0604020202020204" pitchFamily="34" charset="0"/>
              </a:rPr>
              <a:t>World Games!</a:t>
            </a:r>
          </a:p>
        </p:txBody>
      </p:sp>
    </p:spTree>
    <p:extLst>
      <p:ext uri="{BB962C8B-B14F-4D97-AF65-F5344CB8AC3E}">
        <p14:creationId xmlns:p14="http://schemas.microsoft.com/office/powerpoint/2010/main" val="10604326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ChangeAspect="1"/>
          </p:cNvSpPr>
          <p:nvPr>
            <p:ph type="title"/>
          </p:nvPr>
        </p:nvSpPr>
        <p:spPr>
          <a:xfrm>
            <a:off x="723900" y="980388"/>
            <a:ext cx="10744200" cy="5335570"/>
          </a:xfrm>
        </p:spPr>
        <p:txBody>
          <a:bodyPr lIns="0" tIns="0" rIns="0" bIns="0" anchor="ctr" anchorCtr="0">
            <a:noAutofit/>
          </a:bodyPr>
          <a:lstStyle/>
          <a:p>
            <a:pPr algn="ctr">
              <a:lnSpc>
                <a:spcPct val="100000"/>
              </a:lnSpc>
            </a:pPr>
            <a:r>
              <a:rPr lang="en-US" sz="7200" b="1" dirty="0"/>
              <a:t>Today we are going to play the </a:t>
            </a:r>
            <a:r>
              <a:rPr lang="en-US" sz="7200" b="1" dirty="0">
                <a:solidFill>
                  <a:srgbClr val="002060"/>
                </a:solidFill>
              </a:rPr>
              <a:t>Rev It Up! World Games </a:t>
            </a:r>
            <a:r>
              <a:rPr lang="en-US" sz="7200" b="1" dirty="0"/>
              <a:t>to show how strong we are!</a:t>
            </a:r>
          </a:p>
        </p:txBody>
      </p:sp>
      <p:sp>
        <p:nvSpPr>
          <p:cNvPr id="3" name="Slide Number Placeholder 2">
            <a:extLst>
              <a:ext uri="{FF2B5EF4-FFF2-40B4-BE49-F238E27FC236}">
                <a16:creationId xmlns:a16="http://schemas.microsoft.com/office/drawing/2014/main" id="{149C7A96-CFAF-D1A9-6F99-0EA21E5A57B7}"/>
              </a:ext>
            </a:extLst>
          </p:cNvPr>
          <p:cNvSpPr>
            <a:spLocks noGrp="1"/>
          </p:cNvSpPr>
          <p:nvPr>
            <p:ph type="sldNum" sz="quarter" idx="4"/>
          </p:nvPr>
        </p:nvSpPr>
        <p:spPr/>
        <p:txBody>
          <a:bodyPr/>
          <a:lstStyle/>
          <a:p>
            <a:r>
              <a:rPr lang="en-US"/>
              <a:t>Rev It Up – </a:t>
            </a:r>
            <a:fld id="{5A7CB73A-4562-422B-BE2C-C859B2B1D018}" type="slidenum">
              <a:rPr lang="en-US" smtClean="0"/>
              <a:pPr/>
              <a:t>10</a:t>
            </a:fld>
            <a:endParaRPr lang="en-US" dirty="0"/>
          </a:p>
        </p:txBody>
      </p:sp>
    </p:spTree>
    <p:extLst>
      <p:ext uri="{BB962C8B-B14F-4D97-AF65-F5344CB8AC3E}">
        <p14:creationId xmlns:p14="http://schemas.microsoft.com/office/powerpoint/2010/main" val="32434164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3"/>
            <a:ext cx="8533910" cy="1027515"/>
          </a:xfrm>
        </p:spPr>
        <p:txBody>
          <a:bodyPr>
            <a:noAutofit/>
          </a:bodyPr>
          <a:lstStyle/>
          <a:p>
            <a:pPr>
              <a:lnSpc>
                <a:spcPct val="100000"/>
              </a:lnSpc>
            </a:pPr>
            <a:r>
              <a:rPr lang="en-US" sz="5600" b="1" dirty="0"/>
              <a:t>RULES</a:t>
            </a:r>
          </a:p>
        </p:txBody>
      </p:sp>
      <p:sp>
        <p:nvSpPr>
          <p:cNvPr id="3" name="Content Placeholder 2"/>
          <p:cNvSpPr>
            <a:spLocks noGrp="1"/>
          </p:cNvSpPr>
          <p:nvPr>
            <p:ph idx="1"/>
          </p:nvPr>
        </p:nvSpPr>
        <p:spPr>
          <a:xfrm>
            <a:off x="657225" y="1706252"/>
            <a:ext cx="10754487" cy="4502524"/>
          </a:xfrm>
        </p:spPr>
        <p:txBody>
          <a:bodyPr lIns="0" tIns="0" rIns="0" bIns="0" anchor="ctr">
            <a:noAutofit/>
          </a:bodyPr>
          <a:lstStyle/>
          <a:p>
            <a:pPr marL="457200" indent="-457200">
              <a:lnSpc>
                <a:spcPct val="100000"/>
              </a:lnSpc>
              <a:spcBef>
                <a:spcPts val="3100"/>
              </a:spcBef>
              <a:buFont typeface="Wingdings" panose="05000000000000000000" pitchFamily="2" charset="2"/>
              <a:buChar char="q"/>
            </a:pPr>
            <a:r>
              <a:rPr lang="en-US" sz="3200" dirty="0">
                <a:solidFill>
                  <a:srgbClr val="002060"/>
                </a:solidFill>
              </a:rPr>
              <a:t>You will compete as teams from different countries</a:t>
            </a:r>
          </a:p>
          <a:p>
            <a:pPr marL="457200" indent="-457200">
              <a:lnSpc>
                <a:spcPct val="100000"/>
              </a:lnSpc>
              <a:spcBef>
                <a:spcPts val="3100"/>
              </a:spcBef>
              <a:buFont typeface="Wingdings" panose="05000000000000000000" pitchFamily="2" charset="2"/>
              <a:buChar char="q"/>
            </a:pPr>
            <a:r>
              <a:rPr lang="en-US" sz="3200" dirty="0">
                <a:solidFill>
                  <a:srgbClr val="002060"/>
                </a:solidFill>
              </a:rPr>
              <a:t>There will be 6 events (strength training exercises)</a:t>
            </a:r>
          </a:p>
          <a:p>
            <a:pPr marL="457200" indent="-457200">
              <a:lnSpc>
                <a:spcPct val="100000"/>
              </a:lnSpc>
              <a:spcBef>
                <a:spcPts val="3100"/>
              </a:spcBef>
              <a:buFont typeface="Wingdings" panose="05000000000000000000" pitchFamily="2" charset="2"/>
              <a:buChar char="q"/>
            </a:pPr>
            <a:r>
              <a:rPr lang="en-US" sz="3200" dirty="0">
                <a:solidFill>
                  <a:srgbClr val="002060"/>
                </a:solidFill>
              </a:rPr>
              <a:t>Each team member must compete in at least 1 event</a:t>
            </a:r>
          </a:p>
          <a:p>
            <a:pPr marL="457200" indent="-457200">
              <a:lnSpc>
                <a:spcPct val="100000"/>
              </a:lnSpc>
              <a:spcBef>
                <a:spcPts val="3100"/>
              </a:spcBef>
              <a:buFont typeface="Wingdings" panose="05000000000000000000" pitchFamily="2" charset="2"/>
              <a:buChar char="q"/>
            </a:pPr>
            <a:r>
              <a:rPr lang="en-US" sz="3200" dirty="0">
                <a:solidFill>
                  <a:srgbClr val="002060"/>
                </a:solidFill>
              </a:rPr>
              <a:t>Each event will be 1 set of 10 reps</a:t>
            </a:r>
          </a:p>
          <a:p>
            <a:pPr marL="457200" indent="-457200">
              <a:lnSpc>
                <a:spcPct val="100000"/>
              </a:lnSpc>
              <a:spcBef>
                <a:spcPts val="3100"/>
              </a:spcBef>
              <a:buFont typeface="Wingdings" panose="05000000000000000000" pitchFamily="2" charset="2"/>
              <a:buChar char="q"/>
            </a:pPr>
            <a:r>
              <a:rPr lang="en-US" sz="3200" dirty="0">
                <a:solidFill>
                  <a:srgbClr val="002060"/>
                </a:solidFill>
              </a:rPr>
              <a:t>The person with the best form and sportsmanship will win each event and get a gold medal</a:t>
            </a:r>
          </a:p>
        </p:txBody>
      </p:sp>
      <p:sp>
        <p:nvSpPr>
          <p:cNvPr id="4" name="Slide Number Placeholder 3">
            <a:extLst>
              <a:ext uri="{FF2B5EF4-FFF2-40B4-BE49-F238E27FC236}">
                <a16:creationId xmlns:a16="http://schemas.microsoft.com/office/drawing/2014/main" id="{E7EFC204-3644-4FB6-FCF9-EF426B767C68}"/>
              </a:ext>
            </a:extLst>
          </p:cNvPr>
          <p:cNvSpPr>
            <a:spLocks noGrp="1"/>
          </p:cNvSpPr>
          <p:nvPr>
            <p:ph type="sldNum" sz="quarter" idx="4"/>
          </p:nvPr>
        </p:nvSpPr>
        <p:spPr/>
        <p:txBody>
          <a:bodyPr/>
          <a:lstStyle/>
          <a:p>
            <a:r>
              <a:rPr lang="en-US"/>
              <a:t>Rev It Up – </a:t>
            </a:r>
            <a:fld id="{5A7CB73A-4562-422B-BE2C-C859B2B1D018}" type="slidenum">
              <a:rPr lang="en-US" smtClean="0"/>
              <a:pPr/>
              <a:t>11</a:t>
            </a:fld>
            <a:endParaRPr lang="en-US" dirty="0"/>
          </a:p>
        </p:txBody>
      </p:sp>
    </p:spTree>
    <p:extLst>
      <p:ext uri="{BB962C8B-B14F-4D97-AF65-F5344CB8AC3E}">
        <p14:creationId xmlns:p14="http://schemas.microsoft.com/office/powerpoint/2010/main" val="18366239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0B089-2ECA-A60B-70ED-D616E1EFB8A4}"/>
              </a:ext>
            </a:extLst>
          </p:cNvPr>
          <p:cNvSpPr>
            <a:spLocks noGrp="1"/>
          </p:cNvSpPr>
          <p:nvPr>
            <p:ph type="title"/>
          </p:nvPr>
        </p:nvSpPr>
        <p:spPr>
          <a:xfrm>
            <a:off x="603504" y="694943"/>
            <a:ext cx="10744200" cy="5486401"/>
          </a:xfrm>
        </p:spPr>
        <p:txBody>
          <a:bodyPr anchor="ctr">
            <a:normAutofit/>
          </a:bodyPr>
          <a:lstStyle/>
          <a:p>
            <a:pPr algn="ctr">
              <a:lnSpc>
                <a:spcPct val="100000"/>
              </a:lnSpc>
            </a:pPr>
            <a:r>
              <a:rPr lang="en-US" sz="8800" b="1" cap="none" spc="0" dirty="0">
                <a:ln w="0"/>
                <a:effectLst>
                  <a:outerShdw blurRad="38100" dist="25400" dir="5400000" algn="ctr" rotWithShape="0">
                    <a:srgbClr val="6E747A">
                      <a:alpha val="43000"/>
                    </a:srgbClr>
                  </a:outerShdw>
                </a:effectLst>
              </a:rPr>
              <a:t>Let’s review the events together before we begin!</a:t>
            </a:r>
            <a:endParaRPr lang="en-US" dirty="0"/>
          </a:p>
        </p:txBody>
      </p:sp>
      <p:sp>
        <p:nvSpPr>
          <p:cNvPr id="3" name="Slide Number Placeholder 2">
            <a:extLst>
              <a:ext uri="{FF2B5EF4-FFF2-40B4-BE49-F238E27FC236}">
                <a16:creationId xmlns:a16="http://schemas.microsoft.com/office/drawing/2014/main" id="{FD44F46F-7B28-DFC7-4ABB-F0833518B287}"/>
              </a:ext>
            </a:extLst>
          </p:cNvPr>
          <p:cNvSpPr>
            <a:spLocks noGrp="1"/>
          </p:cNvSpPr>
          <p:nvPr>
            <p:ph type="sldNum" sz="quarter" idx="4"/>
          </p:nvPr>
        </p:nvSpPr>
        <p:spPr/>
        <p:txBody>
          <a:bodyPr/>
          <a:lstStyle/>
          <a:p>
            <a:r>
              <a:rPr lang="en-US"/>
              <a:t>Rev It Up – </a:t>
            </a:r>
            <a:fld id="{5A7CB73A-4562-422B-BE2C-C859B2B1D018}" type="slidenum">
              <a:rPr lang="en-US" smtClean="0"/>
              <a:pPr/>
              <a:t>12</a:t>
            </a:fld>
            <a:endParaRPr lang="en-US" dirty="0"/>
          </a:p>
        </p:txBody>
      </p:sp>
    </p:spTree>
    <p:extLst>
      <p:ext uri="{BB962C8B-B14F-4D97-AF65-F5344CB8AC3E}">
        <p14:creationId xmlns:p14="http://schemas.microsoft.com/office/powerpoint/2010/main" val="14867843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B956A-01B3-4C8A-B873-706EA06B45CC}"/>
              </a:ext>
            </a:extLst>
          </p:cNvPr>
          <p:cNvSpPr>
            <a:spLocks noGrp="1"/>
          </p:cNvSpPr>
          <p:nvPr>
            <p:ph type="title"/>
          </p:nvPr>
        </p:nvSpPr>
        <p:spPr>
          <a:xfrm>
            <a:off x="657225" y="499533"/>
            <a:ext cx="8533910" cy="1103024"/>
          </a:xfrm>
        </p:spPr>
        <p:txBody>
          <a:bodyPr>
            <a:normAutofit/>
          </a:bodyPr>
          <a:lstStyle/>
          <a:p>
            <a:r>
              <a:rPr lang="en-US" sz="5600" b="1" dirty="0"/>
              <a:t>Strength Training Tips</a:t>
            </a:r>
          </a:p>
        </p:txBody>
      </p:sp>
      <p:sp>
        <p:nvSpPr>
          <p:cNvPr id="3" name="Content Placeholder 2">
            <a:extLst>
              <a:ext uri="{FF2B5EF4-FFF2-40B4-BE49-F238E27FC236}">
                <a16:creationId xmlns:a16="http://schemas.microsoft.com/office/drawing/2014/main" id="{CEA70A93-C587-4CA0-95C3-DC1F3CE2C1B7}"/>
              </a:ext>
            </a:extLst>
          </p:cNvPr>
          <p:cNvSpPr>
            <a:spLocks noGrp="1"/>
          </p:cNvSpPr>
          <p:nvPr>
            <p:ph idx="1"/>
          </p:nvPr>
        </p:nvSpPr>
        <p:spPr>
          <a:xfrm>
            <a:off x="676656" y="1602558"/>
            <a:ext cx="10753725" cy="4587930"/>
          </a:xfrm>
        </p:spPr>
        <p:txBody>
          <a:bodyPr lIns="0" tIns="0" rIns="0" bIns="0" anchor="ctr">
            <a:normAutofit/>
          </a:bodyPr>
          <a:lstStyle/>
          <a:p>
            <a:pPr marL="457200" indent="-457200">
              <a:lnSpc>
                <a:spcPct val="100000"/>
              </a:lnSpc>
              <a:buFont typeface="Wingdings" panose="05000000000000000000" pitchFamily="2" charset="2"/>
              <a:buChar char="q"/>
            </a:pPr>
            <a:r>
              <a:rPr lang="en-US" sz="3600" dirty="0">
                <a:solidFill>
                  <a:srgbClr val="002060"/>
                </a:solidFill>
              </a:rPr>
              <a:t>Pay attention! The more you focus, the better you will do at the World Games!</a:t>
            </a:r>
          </a:p>
          <a:p>
            <a:pPr marL="457200" indent="-457200">
              <a:lnSpc>
                <a:spcPct val="100000"/>
              </a:lnSpc>
              <a:buFont typeface="Wingdings" panose="05000000000000000000" pitchFamily="2" charset="2"/>
              <a:buChar char="q"/>
            </a:pPr>
            <a:r>
              <a:rPr lang="en-US" sz="3600" dirty="0">
                <a:solidFill>
                  <a:srgbClr val="002060"/>
                </a:solidFill>
              </a:rPr>
              <a:t>Stand up tall with your back straight and feet shoulder width apart for most exercises</a:t>
            </a:r>
          </a:p>
          <a:p>
            <a:pPr marL="457200" indent="-457200">
              <a:lnSpc>
                <a:spcPct val="100000"/>
              </a:lnSpc>
              <a:buFont typeface="Wingdings" panose="05000000000000000000" pitchFamily="2" charset="2"/>
              <a:buChar char="q"/>
            </a:pPr>
            <a:r>
              <a:rPr lang="en-US" sz="3600" dirty="0">
                <a:solidFill>
                  <a:srgbClr val="002060"/>
                </a:solidFill>
              </a:rPr>
              <a:t>Breathe OUT when the muscles contract and breathe IN when the muscles relax</a:t>
            </a:r>
          </a:p>
        </p:txBody>
      </p:sp>
      <p:sp>
        <p:nvSpPr>
          <p:cNvPr id="4" name="Slide Number Placeholder 3">
            <a:extLst>
              <a:ext uri="{FF2B5EF4-FFF2-40B4-BE49-F238E27FC236}">
                <a16:creationId xmlns:a16="http://schemas.microsoft.com/office/drawing/2014/main" id="{99B13A20-719E-C053-EB7B-F8A741353EE1}"/>
              </a:ext>
            </a:extLst>
          </p:cNvPr>
          <p:cNvSpPr>
            <a:spLocks noGrp="1"/>
          </p:cNvSpPr>
          <p:nvPr>
            <p:ph type="sldNum" sz="quarter" idx="4"/>
          </p:nvPr>
        </p:nvSpPr>
        <p:spPr/>
        <p:txBody>
          <a:bodyPr/>
          <a:lstStyle/>
          <a:p>
            <a:r>
              <a:rPr lang="en-US"/>
              <a:t>Rev It Up – </a:t>
            </a:r>
            <a:fld id="{5A7CB73A-4562-422B-BE2C-C859B2B1D018}" type="slidenum">
              <a:rPr lang="en-US" smtClean="0"/>
              <a:pPr/>
              <a:t>13</a:t>
            </a:fld>
            <a:endParaRPr lang="en-US" dirty="0"/>
          </a:p>
        </p:txBody>
      </p:sp>
    </p:spTree>
    <p:extLst>
      <p:ext uri="{BB962C8B-B14F-4D97-AF65-F5344CB8AC3E}">
        <p14:creationId xmlns:p14="http://schemas.microsoft.com/office/powerpoint/2010/main" val="1360384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3"/>
            <a:ext cx="8533910" cy="1093597"/>
          </a:xfrm>
        </p:spPr>
        <p:txBody>
          <a:bodyPr lIns="0" tIns="0" rIns="0" bIns="0">
            <a:normAutofit/>
          </a:bodyPr>
          <a:lstStyle/>
          <a:p>
            <a:pPr>
              <a:lnSpc>
                <a:spcPct val="100000"/>
              </a:lnSpc>
            </a:pPr>
            <a:r>
              <a:rPr lang="en-US" sz="5600" b="1" dirty="0"/>
              <a:t>Event #1: Chest </a:t>
            </a:r>
            <a:r>
              <a:rPr lang="en-US" sz="5600" b="1" dirty="0" err="1"/>
              <a:t>Flys</a:t>
            </a:r>
            <a:endParaRPr lang="en-US" sz="5600" b="1" dirty="0"/>
          </a:p>
        </p:txBody>
      </p:sp>
      <p:sp>
        <p:nvSpPr>
          <p:cNvPr id="3" name="Content Placeholder 2"/>
          <p:cNvSpPr>
            <a:spLocks noGrp="1"/>
          </p:cNvSpPr>
          <p:nvPr>
            <p:ph idx="1"/>
          </p:nvPr>
        </p:nvSpPr>
        <p:spPr>
          <a:xfrm>
            <a:off x="676656" y="1593130"/>
            <a:ext cx="7722626" cy="4765337"/>
          </a:xfrm>
        </p:spPr>
        <p:txBody>
          <a:bodyPr lIns="0" tIns="0" rIns="0" bIns="0" anchor="ctr">
            <a:normAutofit/>
          </a:bodyPr>
          <a:lstStyle/>
          <a:p>
            <a:pPr marL="457200" indent="-457200">
              <a:lnSpc>
                <a:spcPct val="100000"/>
              </a:lnSpc>
              <a:buFont typeface="Wingdings" panose="05000000000000000000" pitchFamily="2" charset="2"/>
              <a:buChar char="q"/>
            </a:pPr>
            <a:r>
              <a:rPr lang="en-US" sz="3200" dirty="0">
                <a:solidFill>
                  <a:srgbClr val="0C2340"/>
                </a:solidFill>
              </a:rPr>
              <a:t>Firmly grab the band with both hands</a:t>
            </a:r>
          </a:p>
          <a:p>
            <a:pPr marL="457200" indent="-457200">
              <a:lnSpc>
                <a:spcPct val="100000"/>
              </a:lnSpc>
              <a:buFont typeface="Wingdings" panose="05000000000000000000" pitchFamily="2" charset="2"/>
              <a:buChar char="q"/>
            </a:pPr>
            <a:r>
              <a:rPr lang="en-US" sz="3200" dirty="0">
                <a:solidFill>
                  <a:srgbClr val="0C2340"/>
                </a:solidFill>
              </a:rPr>
              <a:t>Stand up straight with your feet shoulder-width apart</a:t>
            </a:r>
          </a:p>
          <a:p>
            <a:pPr marL="457200" indent="-457200">
              <a:lnSpc>
                <a:spcPct val="100000"/>
              </a:lnSpc>
              <a:buFont typeface="Wingdings" panose="05000000000000000000" pitchFamily="2" charset="2"/>
              <a:buChar char="q"/>
            </a:pPr>
            <a:r>
              <a:rPr lang="en-US" sz="3200" dirty="0">
                <a:solidFill>
                  <a:srgbClr val="0C2340"/>
                </a:solidFill>
              </a:rPr>
              <a:t>Raise your arms in front of you so they are parallel to the floor</a:t>
            </a:r>
          </a:p>
          <a:p>
            <a:pPr marL="457200" indent="-457200">
              <a:lnSpc>
                <a:spcPct val="100000"/>
              </a:lnSpc>
              <a:buFont typeface="Wingdings" panose="05000000000000000000" pitchFamily="2" charset="2"/>
              <a:buChar char="q"/>
            </a:pPr>
            <a:r>
              <a:rPr lang="en-US" sz="3200" dirty="0">
                <a:solidFill>
                  <a:srgbClr val="0C2340"/>
                </a:solidFill>
              </a:rPr>
              <a:t>Stretch your arms all the way out to your sides then slowly bring them back to the front</a:t>
            </a:r>
          </a:p>
        </p:txBody>
      </p:sp>
      <p:pic>
        <p:nvPicPr>
          <p:cNvPr id="5" name="Picture 4">
            <a:extLst>
              <a:ext uri="{FF2B5EF4-FFF2-40B4-BE49-F238E27FC236}">
                <a16:creationId xmlns:a16="http://schemas.microsoft.com/office/drawing/2014/main" id="{5812D40F-E0D5-46A5-9A2F-A940722AD2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68705" y="1260325"/>
            <a:ext cx="2666069" cy="4765337"/>
          </a:xfrm>
          <a:prstGeom prst="rect">
            <a:avLst/>
          </a:prstGeom>
        </p:spPr>
      </p:pic>
      <p:sp>
        <p:nvSpPr>
          <p:cNvPr id="4" name="Slide Number Placeholder 3">
            <a:extLst>
              <a:ext uri="{FF2B5EF4-FFF2-40B4-BE49-F238E27FC236}">
                <a16:creationId xmlns:a16="http://schemas.microsoft.com/office/drawing/2014/main" id="{89258B83-1EEF-A500-698F-6994D11692D4}"/>
              </a:ext>
            </a:extLst>
          </p:cNvPr>
          <p:cNvSpPr>
            <a:spLocks noGrp="1"/>
          </p:cNvSpPr>
          <p:nvPr>
            <p:ph type="sldNum" sz="quarter" idx="4"/>
          </p:nvPr>
        </p:nvSpPr>
        <p:spPr/>
        <p:txBody>
          <a:bodyPr/>
          <a:lstStyle/>
          <a:p>
            <a:r>
              <a:rPr lang="en-US"/>
              <a:t>Rev It Up – </a:t>
            </a:r>
            <a:fld id="{5A7CB73A-4562-422B-BE2C-C859B2B1D018}" type="slidenum">
              <a:rPr lang="en-US" smtClean="0"/>
              <a:pPr/>
              <a:t>14</a:t>
            </a:fld>
            <a:endParaRPr lang="en-US" dirty="0"/>
          </a:p>
        </p:txBody>
      </p:sp>
    </p:spTree>
    <p:extLst>
      <p:ext uri="{BB962C8B-B14F-4D97-AF65-F5344CB8AC3E}">
        <p14:creationId xmlns:p14="http://schemas.microsoft.com/office/powerpoint/2010/main" val="19473315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4090138-562E-4C59-8E39-39D8A669E87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2884" y="1371666"/>
            <a:ext cx="2681892" cy="4793618"/>
          </a:xfrm>
          <a:prstGeom prst="rect">
            <a:avLst/>
          </a:prstGeom>
        </p:spPr>
      </p:pic>
      <p:sp>
        <p:nvSpPr>
          <p:cNvPr id="4" name="Title 3">
            <a:extLst>
              <a:ext uri="{FF2B5EF4-FFF2-40B4-BE49-F238E27FC236}">
                <a16:creationId xmlns:a16="http://schemas.microsoft.com/office/drawing/2014/main" id="{A9182AE2-FFCC-F181-B065-8434027A0D84}"/>
              </a:ext>
            </a:extLst>
          </p:cNvPr>
          <p:cNvSpPr>
            <a:spLocks noGrp="1"/>
          </p:cNvSpPr>
          <p:nvPr>
            <p:ph type="title"/>
          </p:nvPr>
        </p:nvSpPr>
        <p:spPr/>
        <p:txBody>
          <a:bodyPr>
            <a:normAutofit/>
          </a:bodyPr>
          <a:lstStyle/>
          <a:p>
            <a:r>
              <a:rPr lang="en-US" dirty="0"/>
              <a:t>Event #2: Bent</a:t>
            </a:r>
            <a:r>
              <a:rPr lang="en-US" baseline="0" dirty="0"/>
              <a:t> Over Rows</a:t>
            </a:r>
            <a:endParaRPr lang="en-US" dirty="0"/>
          </a:p>
        </p:txBody>
      </p:sp>
      <p:sp>
        <p:nvSpPr>
          <p:cNvPr id="6" name="Content Placeholder 5">
            <a:extLst>
              <a:ext uri="{FF2B5EF4-FFF2-40B4-BE49-F238E27FC236}">
                <a16:creationId xmlns:a16="http://schemas.microsoft.com/office/drawing/2014/main" id="{61A5813C-C7F6-B789-92FD-A6FB0D1480D8}"/>
              </a:ext>
            </a:extLst>
          </p:cNvPr>
          <p:cNvSpPr>
            <a:spLocks noGrp="1"/>
          </p:cNvSpPr>
          <p:nvPr>
            <p:ph idx="1"/>
          </p:nvPr>
        </p:nvSpPr>
        <p:spPr>
          <a:xfrm>
            <a:off x="676657" y="1564850"/>
            <a:ext cx="7830530" cy="4793618"/>
          </a:xfrm>
        </p:spPr>
        <p:txBody>
          <a:bodyPr anchor="ctr">
            <a:normAutofit/>
          </a:bodyPr>
          <a:lstStyle/>
          <a:p>
            <a:pPr marL="457200" indent="-457200">
              <a:lnSpc>
                <a:spcPct val="100000"/>
              </a:lnSpc>
              <a:buFont typeface="Wingdings" panose="05000000000000000000" pitchFamily="2" charset="2"/>
              <a:buChar char="q"/>
            </a:pPr>
            <a:r>
              <a:rPr lang="en-US" sz="3200" dirty="0">
                <a:solidFill>
                  <a:srgbClr val="0C2340"/>
                </a:solidFill>
              </a:rPr>
              <a:t>Place your band firmly under both feet</a:t>
            </a:r>
          </a:p>
          <a:p>
            <a:pPr marL="457200" indent="-457200">
              <a:lnSpc>
                <a:spcPct val="100000"/>
              </a:lnSpc>
              <a:buFont typeface="Wingdings" panose="05000000000000000000" pitchFamily="2" charset="2"/>
              <a:buChar char="q"/>
            </a:pPr>
            <a:r>
              <a:rPr lang="en-US" sz="3200" dirty="0">
                <a:solidFill>
                  <a:srgbClr val="0C2340"/>
                </a:solidFill>
              </a:rPr>
              <a:t>Bend forward, keeping your back straight and your head and chin up</a:t>
            </a:r>
          </a:p>
          <a:p>
            <a:pPr marL="457200" indent="-457200">
              <a:lnSpc>
                <a:spcPct val="100000"/>
              </a:lnSpc>
              <a:buFont typeface="Wingdings" panose="05000000000000000000" pitchFamily="2" charset="2"/>
              <a:buChar char="q"/>
            </a:pPr>
            <a:r>
              <a:rPr lang="en-US" sz="3200" dirty="0">
                <a:solidFill>
                  <a:srgbClr val="0C2340"/>
                </a:solidFill>
              </a:rPr>
              <a:t>Lift both arms up towards your back, like you are rowing a boat</a:t>
            </a:r>
          </a:p>
        </p:txBody>
      </p:sp>
      <p:sp>
        <p:nvSpPr>
          <p:cNvPr id="2" name="Slide Number Placeholder 1">
            <a:extLst>
              <a:ext uri="{FF2B5EF4-FFF2-40B4-BE49-F238E27FC236}">
                <a16:creationId xmlns:a16="http://schemas.microsoft.com/office/drawing/2014/main" id="{DF58DF34-EBF1-713E-88CC-2219C1F0B0E9}"/>
              </a:ext>
            </a:extLst>
          </p:cNvPr>
          <p:cNvSpPr>
            <a:spLocks noGrp="1"/>
          </p:cNvSpPr>
          <p:nvPr>
            <p:ph type="sldNum" sz="quarter" idx="4"/>
          </p:nvPr>
        </p:nvSpPr>
        <p:spPr/>
        <p:txBody>
          <a:bodyPr/>
          <a:lstStyle/>
          <a:p>
            <a:r>
              <a:rPr lang="en-US"/>
              <a:t>Rev It Up – </a:t>
            </a:r>
            <a:fld id="{5A7CB73A-4562-422B-BE2C-C859B2B1D018}" type="slidenum">
              <a:rPr lang="en-US" smtClean="0"/>
              <a:pPr/>
              <a:t>15</a:t>
            </a:fld>
            <a:endParaRPr lang="en-US" dirty="0"/>
          </a:p>
        </p:txBody>
      </p:sp>
    </p:spTree>
    <p:extLst>
      <p:ext uri="{BB962C8B-B14F-4D97-AF65-F5344CB8AC3E}">
        <p14:creationId xmlns:p14="http://schemas.microsoft.com/office/powerpoint/2010/main" val="942870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CAAF18-52D4-3DBE-CE7B-BEAE151723FB}"/>
              </a:ext>
            </a:extLst>
          </p:cNvPr>
          <p:cNvSpPr>
            <a:spLocks noGrp="1"/>
          </p:cNvSpPr>
          <p:nvPr>
            <p:ph type="title"/>
          </p:nvPr>
        </p:nvSpPr>
        <p:spPr>
          <a:xfrm>
            <a:off x="657224" y="499533"/>
            <a:ext cx="8601075" cy="1112451"/>
          </a:xfrm>
        </p:spPr>
        <p:txBody>
          <a:bodyPr>
            <a:normAutofit/>
          </a:bodyPr>
          <a:lstStyle/>
          <a:p>
            <a:r>
              <a:rPr lang="en-US" dirty="0"/>
              <a:t>Event #3: Bicep Curls</a:t>
            </a:r>
          </a:p>
        </p:txBody>
      </p:sp>
      <p:sp>
        <p:nvSpPr>
          <p:cNvPr id="6" name="Content Placeholder 5">
            <a:extLst>
              <a:ext uri="{FF2B5EF4-FFF2-40B4-BE49-F238E27FC236}">
                <a16:creationId xmlns:a16="http://schemas.microsoft.com/office/drawing/2014/main" id="{0A226A52-B2CA-0061-D16F-5453F9DB3E71}"/>
              </a:ext>
            </a:extLst>
          </p:cNvPr>
          <p:cNvSpPr>
            <a:spLocks noGrp="1"/>
          </p:cNvSpPr>
          <p:nvPr>
            <p:ph idx="1"/>
          </p:nvPr>
        </p:nvSpPr>
        <p:spPr>
          <a:xfrm>
            <a:off x="676656" y="1611984"/>
            <a:ext cx="8010144" cy="4746483"/>
          </a:xfrm>
        </p:spPr>
        <p:txBody>
          <a:bodyPr anchor="ctr">
            <a:noAutofit/>
          </a:bodyPr>
          <a:lstStyle/>
          <a:p>
            <a:pPr marL="457200" indent="-457200">
              <a:lnSpc>
                <a:spcPct val="100000"/>
              </a:lnSpc>
              <a:buFont typeface="Wingdings" panose="05000000000000000000" pitchFamily="2" charset="2"/>
              <a:buChar char="q"/>
            </a:pPr>
            <a:r>
              <a:rPr lang="en-US" sz="3100" dirty="0">
                <a:solidFill>
                  <a:srgbClr val="0C2340"/>
                </a:solidFill>
              </a:rPr>
              <a:t>Stand up straight with one foot behind you</a:t>
            </a:r>
          </a:p>
          <a:p>
            <a:pPr marL="457200" indent="-457200">
              <a:lnSpc>
                <a:spcPct val="100000"/>
              </a:lnSpc>
              <a:buFont typeface="Wingdings" panose="05000000000000000000" pitchFamily="2" charset="2"/>
              <a:buChar char="q"/>
            </a:pPr>
            <a:r>
              <a:rPr lang="en-US" sz="3100" dirty="0">
                <a:solidFill>
                  <a:srgbClr val="0C2340"/>
                </a:solidFill>
              </a:rPr>
              <a:t>Put the band under your front foot and firmly hold it with both hands</a:t>
            </a:r>
          </a:p>
          <a:p>
            <a:pPr marL="457200" indent="-457200">
              <a:lnSpc>
                <a:spcPct val="100000"/>
              </a:lnSpc>
              <a:buFont typeface="Wingdings" panose="05000000000000000000" pitchFamily="2" charset="2"/>
              <a:buChar char="q"/>
            </a:pPr>
            <a:r>
              <a:rPr lang="en-US" sz="3100" dirty="0">
                <a:solidFill>
                  <a:srgbClr val="0C2340"/>
                </a:solidFill>
              </a:rPr>
              <a:t>Bend your right elbow so your right arm comes up, bringing the band to your right shoulder</a:t>
            </a:r>
          </a:p>
          <a:p>
            <a:pPr marL="457200" indent="-457200">
              <a:lnSpc>
                <a:spcPct val="100000"/>
              </a:lnSpc>
              <a:buFont typeface="Wingdings" panose="05000000000000000000" pitchFamily="2" charset="2"/>
              <a:buChar char="q"/>
            </a:pPr>
            <a:r>
              <a:rPr lang="en-US" sz="3100" dirty="0">
                <a:solidFill>
                  <a:srgbClr val="0C2340"/>
                </a:solidFill>
              </a:rPr>
              <a:t>Slowly lower your right arm and repeat with your left arm</a:t>
            </a:r>
          </a:p>
        </p:txBody>
      </p:sp>
      <p:pic>
        <p:nvPicPr>
          <p:cNvPr id="5" name="Picture 4">
            <a:extLst>
              <a:ext uri="{FF2B5EF4-FFF2-40B4-BE49-F238E27FC236}">
                <a16:creationId xmlns:a16="http://schemas.microsoft.com/office/drawing/2014/main" id="{CAC5C52F-9062-4560-B693-FF7643F208E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98145" y="1445582"/>
            <a:ext cx="2656063" cy="4746483"/>
          </a:xfrm>
          <a:prstGeom prst="rect">
            <a:avLst/>
          </a:prstGeom>
        </p:spPr>
      </p:pic>
      <p:sp>
        <p:nvSpPr>
          <p:cNvPr id="2" name="Slide Number Placeholder 1">
            <a:extLst>
              <a:ext uri="{FF2B5EF4-FFF2-40B4-BE49-F238E27FC236}">
                <a16:creationId xmlns:a16="http://schemas.microsoft.com/office/drawing/2014/main" id="{890EC218-A84C-787C-87AE-F6E90D4FD47B}"/>
              </a:ext>
            </a:extLst>
          </p:cNvPr>
          <p:cNvSpPr>
            <a:spLocks noGrp="1"/>
          </p:cNvSpPr>
          <p:nvPr>
            <p:ph type="sldNum" sz="quarter" idx="4"/>
          </p:nvPr>
        </p:nvSpPr>
        <p:spPr/>
        <p:txBody>
          <a:bodyPr/>
          <a:lstStyle/>
          <a:p>
            <a:r>
              <a:rPr lang="en-US"/>
              <a:t>Rev It Up – </a:t>
            </a:r>
            <a:fld id="{5A7CB73A-4562-422B-BE2C-C859B2B1D018}" type="slidenum">
              <a:rPr lang="en-US" smtClean="0"/>
              <a:pPr/>
              <a:t>16</a:t>
            </a:fld>
            <a:endParaRPr lang="en-US" dirty="0"/>
          </a:p>
        </p:txBody>
      </p:sp>
    </p:spTree>
    <p:extLst>
      <p:ext uri="{BB962C8B-B14F-4D97-AF65-F5344CB8AC3E}">
        <p14:creationId xmlns:p14="http://schemas.microsoft.com/office/powerpoint/2010/main" val="2714575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2"/>
            <a:ext cx="8533910" cy="1082181"/>
          </a:xfrm>
        </p:spPr>
        <p:txBody>
          <a:bodyPr lIns="0" tIns="0" rIns="0" bIns="0">
            <a:normAutofit/>
          </a:bodyPr>
          <a:lstStyle/>
          <a:p>
            <a:pPr>
              <a:lnSpc>
                <a:spcPct val="100000"/>
              </a:lnSpc>
            </a:pPr>
            <a:r>
              <a:rPr lang="en-US" sz="5600" b="1" dirty="0"/>
              <a:t>Event #4: Front Raises</a:t>
            </a:r>
          </a:p>
        </p:txBody>
      </p:sp>
      <p:sp>
        <p:nvSpPr>
          <p:cNvPr id="3" name="Content Placeholder 2"/>
          <p:cNvSpPr>
            <a:spLocks noGrp="1"/>
          </p:cNvSpPr>
          <p:nvPr>
            <p:ph idx="1"/>
          </p:nvPr>
        </p:nvSpPr>
        <p:spPr>
          <a:xfrm>
            <a:off x="657225" y="1581713"/>
            <a:ext cx="7760911" cy="4776755"/>
          </a:xfrm>
        </p:spPr>
        <p:txBody>
          <a:bodyPr lIns="0" tIns="0" rIns="0" bIns="0" anchor="ctr">
            <a:normAutofit/>
          </a:bodyPr>
          <a:lstStyle/>
          <a:p>
            <a:pPr marL="457200" indent="-457200">
              <a:lnSpc>
                <a:spcPct val="100000"/>
              </a:lnSpc>
              <a:buFont typeface="Wingdings" panose="05000000000000000000" pitchFamily="2" charset="2"/>
              <a:buChar char="q"/>
            </a:pPr>
            <a:r>
              <a:rPr lang="en-US" sz="3200" dirty="0">
                <a:solidFill>
                  <a:srgbClr val="0C2340"/>
                </a:solidFill>
              </a:rPr>
              <a:t>Stand straight with one foot behind you</a:t>
            </a:r>
          </a:p>
          <a:p>
            <a:pPr marL="457200" indent="-457200">
              <a:lnSpc>
                <a:spcPct val="100000"/>
              </a:lnSpc>
              <a:buFont typeface="Wingdings" panose="05000000000000000000" pitchFamily="2" charset="2"/>
              <a:buChar char="q"/>
            </a:pPr>
            <a:r>
              <a:rPr lang="en-US" sz="3200" dirty="0">
                <a:solidFill>
                  <a:srgbClr val="0C2340"/>
                </a:solidFill>
              </a:rPr>
              <a:t>Put the band under your front foot and hold it with both hands</a:t>
            </a:r>
          </a:p>
          <a:p>
            <a:pPr marL="457200" indent="-457200">
              <a:lnSpc>
                <a:spcPct val="100000"/>
              </a:lnSpc>
              <a:buFont typeface="Wingdings" panose="05000000000000000000" pitchFamily="2" charset="2"/>
              <a:buChar char="q"/>
            </a:pPr>
            <a:r>
              <a:rPr lang="en-US" sz="3200" dirty="0">
                <a:solidFill>
                  <a:srgbClr val="0C2340"/>
                </a:solidFill>
              </a:rPr>
              <a:t>Lift your right arm up, keeping your arm straight and your elbow locked until it is parallel to the floor</a:t>
            </a:r>
          </a:p>
          <a:p>
            <a:pPr marL="457200" indent="-457200">
              <a:lnSpc>
                <a:spcPct val="100000"/>
              </a:lnSpc>
              <a:buFont typeface="Wingdings" panose="05000000000000000000" pitchFamily="2" charset="2"/>
              <a:buChar char="q"/>
            </a:pPr>
            <a:r>
              <a:rPr lang="en-US" sz="3200" dirty="0">
                <a:solidFill>
                  <a:srgbClr val="0C2340"/>
                </a:solidFill>
              </a:rPr>
              <a:t>Slowly lower your right arm, and repeat with your left arm</a:t>
            </a:r>
          </a:p>
        </p:txBody>
      </p:sp>
      <p:pic>
        <p:nvPicPr>
          <p:cNvPr id="5" name="Picture 4">
            <a:extLst>
              <a:ext uri="{FF2B5EF4-FFF2-40B4-BE49-F238E27FC236}">
                <a16:creationId xmlns:a16="http://schemas.microsoft.com/office/drawing/2014/main" id="{5E7BC1D2-DD96-4189-8827-33E185D85AC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42342" y="1336387"/>
            <a:ext cx="2673002" cy="4776753"/>
          </a:xfrm>
          <a:prstGeom prst="rect">
            <a:avLst/>
          </a:prstGeom>
        </p:spPr>
      </p:pic>
      <p:sp>
        <p:nvSpPr>
          <p:cNvPr id="4" name="Slide Number Placeholder 3">
            <a:extLst>
              <a:ext uri="{FF2B5EF4-FFF2-40B4-BE49-F238E27FC236}">
                <a16:creationId xmlns:a16="http://schemas.microsoft.com/office/drawing/2014/main" id="{30E61E5A-5731-1E02-752B-7787C3701F6D}"/>
              </a:ext>
            </a:extLst>
          </p:cNvPr>
          <p:cNvSpPr>
            <a:spLocks noGrp="1"/>
          </p:cNvSpPr>
          <p:nvPr>
            <p:ph type="sldNum" sz="quarter" idx="4"/>
          </p:nvPr>
        </p:nvSpPr>
        <p:spPr/>
        <p:txBody>
          <a:bodyPr/>
          <a:lstStyle/>
          <a:p>
            <a:r>
              <a:rPr lang="en-US"/>
              <a:t>Rev It Up – </a:t>
            </a:r>
            <a:fld id="{5A7CB73A-4562-422B-BE2C-C859B2B1D018}" type="slidenum">
              <a:rPr lang="en-US" smtClean="0"/>
              <a:pPr/>
              <a:t>17</a:t>
            </a:fld>
            <a:endParaRPr lang="en-US" dirty="0"/>
          </a:p>
        </p:txBody>
      </p:sp>
    </p:spTree>
    <p:extLst>
      <p:ext uri="{BB962C8B-B14F-4D97-AF65-F5344CB8AC3E}">
        <p14:creationId xmlns:p14="http://schemas.microsoft.com/office/powerpoint/2010/main" val="26007123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3"/>
            <a:ext cx="8533910" cy="980475"/>
          </a:xfrm>
        </p:spPr>
        <p:txBody>
          <a:bodyPr>
            <a:normAutofit/>
          </a:bodyPr>
          <a:lstStyle/>
          <a:p>
            <a:pPr>
              <a:lnSpc>
                <a:spcPct val="100000"/>
              </a:lnSpc>
            </a:pPr>
            <a:r>
              <a:rPr lang="en-US" sz="5600" b="1" dirty="0"/>
              <a:t>Event #5: Squats</a:t>
            </a:r>
          </a:p>
        </p:txBody>
      </p:sp>
      <p:sp>
        <p:nvSpPr>
          <p:cNvPr id="7" name="Content Placeholder 2">
            <a:extLst>
              <a:ext uri="{FF2B5EF4-FFF2-40B4-BE49-F238E27FC236}">
                <a16:creationId xmlns:a16="http://schemas.microsoft.com/office/drawing/2014/main" id="{C679B9A1-5D1B-4AA9-A10F-B039D5402403}"/>
              </a:ext>
            </a:extLst>
          </p:cNvPr>
          <p:cNvSpPr txBox="1">
            <a:spLocks/>
          </p:cNvSpPr>
          <p:nvPr/>
        </p:nvSpPr>
        <p:spPr>
          <a:xfrm>
            <a:off x="676656" y="1676280"/>
            <a:ext cx="8090272" cy="4682188"/>
          </a:xfrm>
          <a:prstGeom prst="rect">
            <a:avLst/>
          </a:prstGeom>
        </p:spPr>
        <p:txBody>
          <a:bodyPr vert="horz" lIns="0" tIns="0" rIns="0" bIns="0" rtlCol="0" anchor="ctr">
            <a:normAutofit/>
          </a:bodyPr>
          <a:lst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a:lstStyle>
          <a:p>
            <a:pPr marL="457200" indent="-457200">
              <a:lnSpc>
                <a:spcPct val="100000"/>
              </a:lnSpc>
              <a:buFont typeface="Wingdings" panose="05000000000000000000" pitchFamily="2" charset="2"/>
              <a:buChar char="q"/>
            </a:pPr>
            <a:r>
              <a:rPr lang="en-US" sz="3200" dirty="0">
                <a:solidFill>
                  <a:srgbClr val="0C2340"/>
                </a:solidFill>
                <a:latin typeface="Arial" panose="020B0604020202020204" pitchFamily="34" charset="0"/>
                <a:cs typeface="Arial" panose="020B0604020202020204" pitchFamily="34" charset="0"/>
              </a:rPr>
              <a:t>Stand with your back straight and your feet shoulder-width apart</a:t>
            </a:r>
          </a:p>
          <a:p>
            <a:pPr marL="457200" indent="-457200">
              <a:lnSpc>
                <a:spcPct val="100000"/>
              </a:lnSpc>
              <a:buFont typeface="Wingdings" panose="05000000000000000000" pitchFamily="2" charset="2"/>
              <a:buChar char="q"/>
            </a:pPr>
            <a:r>
              <a:rPr lang="en-US" sz="3200" dirty="0">
                <a:solidFill>
                  <a:srgbClr val="0C2340"/>
                </a:solidFill>
                <a:latin typeface="Arial" panose="020B0604020202020204" pitchFamily="34" charset="0"/>
                <a:cs typeface="Arial" panose="020B0604020202020204" pitchFamily="34" charset="0"/>
              </a:rPr>
              <a:t>Slowly bend your hips and knees, as if you are about to sit down in a chair</a:t>
            </a:r>
          </a:p>
          <a:p>
            <a:pPr marL="457200" indent="-457200">
              <a:lnSpc>
                <a:spcPct val="100000"/>
              </a:lnSpc>
              <a:buFont typeface="Wingdings" panose="05000000000000000000" pitchFamily="2" charset="2"/>
              <a:buChar char="q"/>
            </a:pPr>
            <a:r>
              <a:rPr lang="en-US" sz="3200" dirty="0">
                <a:solidFill>
                  <a:srgbClr val="0C2340"/>
                </a:solidFill>
                <a:latin typeface="Arial" panose="020B0604020202020204" pitchFamily="34" charset="0"/>
                <a:cs typeface="Arial" panose="020B0604020202020204" pitchFamily="34" charset="0"/>
              </a:rPr>
              <a:t>Keep your knees behind your toes as you bend</a:t>
            </a:r>
          </a:p>
          <a:p>
            <a:pPr marL="457200" indent="-457200">
              <a:lnSpc>
                <a:spcPct val="100000"/>
              </a:lnSpc>
              <a:buFont typeface="Wingdings" panose="05000000000000000000" pitchFamily="2" charset="2"/>
              <a:buChar char="q"/>
            </a:pPr>
            <a:r>
              <a:rPr lang="en-US" sz="3200" dirty="0">
                <a:solidFill>
                  <a:srgbClr val="0C2340"/>
                </a:solidFill>
                <a:latin typeface="Arial" panose="020B0604020202020204" pitchFamily="34" charset="0"/>
                <a:cs typeface="Arial" panose="020B0604020202020204" pitchFamily="34" charset="0"/>
              </a:rPr>
              <a:t>Go down as far as you can and slowly come back up</a:t>
            </a:r>
          </a:p>
        </p:txBody>
      </p:sp>
      <p:pic>
        <p:nvPicPr>
          <p:cNvPr id="5" name="Picture 4">
            <a:extLst>
              <a:ext uri="{FF2B5EF4-FFF2-40B4-BE49-F238E27FC236}">
                <a16:creationId xmlns:a16="http://schemas.microsoft.com/office/drawing/2014/main" id="{A9E28B46-968C-417D-A2E5-AB34E38D7D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5794" y="1480008"/>
            <a:ext cx="2619550" cy="4682188"/>
          </a:xfrm>
          <a:prstGeom prst="rect">
            <a:avLst/>
          </a:prstGeom>
        </p:spPr>
      </p:pic>
      <p:sp>
        <p:nvSpPr>
          <p:cNvPr id="3" name="Slide Number Placeholder 2">
            <a:extLst>
              <a:ext uri="{FF2B5EF4-FFF2-40B4-BE49-F238E27FC236}">
                <a16:creationId xmlns:a16="http://schemas.microsoft.com/office/drawing/2014/main" id="{4B091F5D-F17D-9AE7-32CE-890337B6CDC2}"/>
              </a:ext>
            </a:extLst>
          </p:cNvPr>
          <p:cNvSpPr>
            <a:spLocks noGrp="1"/>
          </p:cNvSpPr>
          <p:nvPr>
            <p:ph type="sldNum" sz="quarter" idx="4"/>
          </p:nvPr>
        </p:nvSpPr>
        <p:spPr/>
        <p:txBody>
          <a:bodyPr/>
          <a:lstStyle/>
          <a:p>
            <a:r>
              <a:rPr lang="en-US"/>
              <a:t>Rev It Up – </a:t>
            </a:r>
            <a:fld id="{5A7CB73A-4562-422B-BE2C-C859B2B1D018}" type="slidenum">
              <a:rPr lang="en-US" smtClean="0"/>
              <a:pPr/>
              <a:t>18</a:t>
            </a:fld>
            <a:endParaRPr lang="en-US" dirty="0"/>
          </a:p>
        </p:txBody>
      </p:sp>
    </p:spTree>
    <p:extLst>
      <p:ext uri="{BB962C8B-B14F-4D97-AF65-F5344CB8AC3E}">
        <p14:creationId xmlns:p14="http://schemas.microsoft.com/office/powerpoint/2010/main" val="12024509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1F87209-21EB-3D9B-26CE-95ACED335850}"/>
              </a:ext>
            </a:extLst>
          </p:cNvPr>
          <p:cNvSpPr>
            <a:spLocks noGrp="1"/>
          </p:cNvSpPr>
          <p:nvPr>
            <p:ph type="title"/>
          </p:nvPr>
        </p:nvSpPr>
        <p:spPr>
          <a:xfrm>
            <a:off x="657225" y="499533"/>
            <a:ext cx="8372475" cy="1035353"/>
          </a:xfrm>
        </p:spPr>
        <p:txBody>
          <a:bodyPr>
            <a:normAutofit fontScale="90000"/>
          </a:bodyPr>
          <a:lstStyle/>
          <a:p>
            <a:r>
              <a:rPr lang="en-US" dirty="0"/>
              <a:t>Event #6: High Knee Twists</a:t>
            </a:r>
          </a:p>
        </p:txBody>
      </p:sp>
      <p:sp>
        <p:nvSpPr>
          <p:cNvPr id="5" name="Content Placeholder 4">
            <a:extLst>
              <a:ext uri="{FF2B5EF4-FFF2-40B4-BE49-F238E27FC236}">
                <a16:creationId xmlns:a16="http://schemas.microsoft.com/office/drawing/2014/main" id="{E4DAC94A-E9A4-3AFA-E532-D20DA651FB9E}"/>
              </a:ext>
            </a:extLst>
          </p:cNvPr>
          <p:cNvSpPr>
            <a:spLocks noGrp="1"/>
          </p:cNvSpPr>
          <p:nvPr>
            <p:ph idx="1"/>
          </p:nvPr>
        </p:nvSpPr>
        <p:spPr>
          <a:xfrm>
            <a:off x="676657" y="1534886"/>
            <a:ext cx="7210044" cy="4662715"/>
          </a:xfrm>
        </p:spPr>
        <p:txBody>
          <a:bodyPr anchor="ctr">
            <a:normAutofit/>
          </a:bodyPr>
          <a:lstStyle/>
          <a:p>
            <a:pPr marL="457200" indent="-457200">
              <a:lnSpc>
                <a:spcPct val="100000"/>
              </a:lnSpc>
              <a:buFont typeface="Wingdings" panose="05000000000000000000" pitchFamily="2" charset="2"/>
              <a:buChar char="q"/>
            </a:pPr>
            <a:r>
              <a:rPr lang="en-US" sz="3200" dirty="0">
                <a:solidFill>
                  <a:srgbClr val="0C2340"/>
                </a:solidFill>
              </a:rPr>
              <a:t>Stand tall and straight with your arms raised</a:t>
            </a:r>
          </a:p>
          <a:p>
            <a:pPr marL="457200" indent="-457200">
              <a:lnSpc>
                <a:spcPct val="100000"/>
              </a:lnSpc>
              <a:buFont typeface="Wingdings" panose="05000000000000000000" pitchFamily="2" charset="2"/>
              <a:buChar char="q"/>
            </a:pPr>
            <a:r>
              <a:rPr lang="en-US" sz="3200" dirty="0">
                <a:solidFill>
                  <a:srgbClr val="0C2340"/>
                </a:solidFill>
              </a:rPr>
              <a:t>Bend your right leg and raise the knee up to your core</a:t>
            </a:r>
          </a:p>
          <a:p>
            <a:pPr marL="457200" indent="-457200">
              <a:lnSpc>
                <a:spcPct val="100000"/>
              </a:lnSpc>
              <a:buFont typeface="Wingdings" panose="05000000000000000000" pitchFamily="2" charset="2"/>
              <a:buChar char="q"/>
            </a:pPr>
            <a:r>
              <a:rPr lang="en-US" sz="3200" dirty="0">
                <a:solidFill>
                  <a:srgbClr val="0C2340"/>
                </a:solidFill>
              </a:rPr>
              <a:t>At the same time, twist and have your left elbow meet your right knee</a:t>
            </a:r>
          </a:p>
          <a:p>
            <a:pPr marL="457200" indent="-457200">
              <a:lnSpc>
                <a:spcPct val="100000"/>
              </a:lnSpc>
              <a:buFont typeface="Wingdings" panose="05000000000000000000" pitchFamily="2" charset="2"/>
              <a:buChar char="q"/>
            </a:pPr>
            <a:r>
              <a:rPr lang="en-US" sz="3200" dirty="0">
                <a:solidFill>
                  <a:srgbClr val="0C2340"/>
                </a:solidFill>
              </a:rPr>
              <a:t>Return to the starting pose and switch sides</a:t>
            </a:r>
          </a:p>
        </p:txBody>
      </p:sp>
      <p:pic>
        <p:nvPicPr>
          <p:cNvPr id="1026" name="Picture 2">
            <a:extLst>
              <a:ext uri="{FF2B5EF4-FFF2-40B4-BE49-F238E27FC236}">
                <a16:creationId xmlns:a16="http://schemas.microsoft.com/office/drawing/2014/main" id="{429A17D5-12E8-4022-B86D-9FDCD4A34333}"/>
              </a:ext>
              <a:ext uri="{C183D7F6-B498-43B3-948B-1728B52AA6E4}">
                <adec:decorative xmlns:adec="http://schemas.microsoft.com/office/drawing/2017/decorative" val="1"/>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196073" y="1362947"/>
            <a:ext cx="3497036" cy="466271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16CA5E32-E492-7C3E-1282-1222E7587F35}"/>
              </a:ext>
            </a:extLst>
          </p:cNvPr>
          <p:cNvSpPr>
            <a:spLocks noGrp="1"/>
          </p:cNvSpPr>
          <p:nvPr>
            <p:ph type="sldNum" sz="quarter" idx="4"/>
          </p:nvPr>
        </p:nvSpPr>
        <p:spPr/>
        <p:txBody>
          <a:bodyPr/>
          <a:lstStyle/>
          <a:p>
            <a:r>
              <a:rPr lang="en-US"/>
              <a:t>Rev It Up – </a:t>
            </a:r>
            <a:fld id="{5A7CB73A-4562-422B-BE2C-C859B2B1D018}" type="slidenum">
              <a:rPr lang="en-US" smtClean="0"/>
              <a:pPr/>
              <a:t>19</a:t>
            </a:fld>
            <a:endParaRPr lang="en-US" dirty="0"/>
          </a:p>
        </p:txBody>
      </p:sp>
    </p:spTree>
    <p:extLst>
      <p:ext uri="{BB962C8B-B14F-4D97-AF65-F5344CB8AC3E}">
        <p14:creationId xmlns:p14="http://schemas.microsoft.com/office/powerpoint/2010/main" val="15706484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464" y="1508288"/>
            <a:ext cx="10909072" cy="2121354"/>
          </a:xfrm>
        </p:spPr>
        <p:txBody>
          <a:bodyPr anchor="ctr">
            <a:normAutofit fontScale="90000"/>
          </a:bodyPr>
          <a:lstStyle/>
          <a:p>
            <a:pPr algn="ctr"/>
            <a:r>
              <a:rPr lang="en-US" sz="6600" dirty="0">
                <a:solidFill>
                  <a:schemeClr val="tx1"/>
                </a:solidFill>
              </a:rPr>
              <a:t>So far we have revved up our MVPA. What does MVPA stand for?</a:t>
            </a:r>
          </a:p>
        </p:txBody>
      </p:sp>
      <p:sp>
        <p:nvSpPr>
          <p:cNvPr id="4" name="Rectangle 3"/>
          <p:cNvSpPr/>
          <p:nvPr/>
        </p:nvSpPr>
        <p:spPr>
          <a:xfrm>
            <a:off x="641464" y="3629642"/>
            <a:ext cx="10909072" cy="2308324"/>
          </a:xfrm>
          <a:prstGeom prst="rect">
            <a:avLst/>
          </a:prstGeom>
          <a:noFill/>
        </p:spPr>
        <p:txBody>
          <a:bodyPr wrap="square" lIns="91440" tIns="45720" rIns="91440" bIns="45720" anchor="ctr">
            <a:spAutoFit/>
          </a:bodyPr>
          <a:lstStyle/>
          <a:p>
            <a:pPr algn="ctr"/>
            <a:r>
              <a:rPr lang="en-US" sz="7200" b="1" kern="0" cap="none" spc="0" dirty="0">
                <a:ln w="0"/>
                <a:solidFill>
                  <a:srgbClr val="0034A7"/>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Moderate-to-Vigorous</a:t>
            </a:r>
          </a:p>
          <a:p>
            <a:pPr algn="ctr"/>
            <a:r>
              <a:rPr lang="en-US" sz="7200" b="1" kern="0" cap="none" spc="0" dirty="0">
                <a:ln w="0"/>
                <a:solidFill>
                  <a:srgbClr val="0034A7"/>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Physical Activity</a:t>
            </a:r>
          </a:p>
        </p:txBody>
      </p:sp>
      <p:sp>
        <p:nvSpPr>
          <p:cNvPr id="3" name="Slide Number Placeholder 2">
            <a:extLst>
              <a:ext uri="{FF2B5EF4-FFF2-40B4-BE49-F238E27FC236}">
                <a16:creationId xmlns:a16="http://schemas.microsoft.com/office/drawing/2014/main" id="{A04961CB-3D07-81AB-4357-C0E2B3C2D755}"/>
              </a:ext>
            </a:extLst>
          </p:cNvPr>
          <p:cNvSpPr>
            <a:spLocks noGrp="1"/>
          </p:cNvSpPr>
          <p:nvPr>
            <p:ph type="sldNum" sz="quarter" idx="4"/>
          </p:nvPr>
        </p:nvSpPr>
        <p:spPr/>
        <p:txBody>
          <a:bodyPr/>
          <a:lstStyle/>
          <a:p>
            <a:r>
              <a:rPr lang="en-US"/>
              <a:t>Rev It Up – </a:t>
            </a:r>
            <a:fld id="{5A7CB73A-4562-422B-BE2C-C859B2B1D018}" type="slidenum">
              <a:rPr lang="en-US" smtClean="0"/>
              <a:pPr/>
              <a:t>2</a:t>
            </a:fld>
            <a:endParaRPr lang="en-US" dirty="0"/>
          </a:p>
        </p:txBody>
      </p:sp>
    </p:spTree>
    <p:extLst>
      <p:ext uri="{BB962C8B-B14F-4D97-AF65-F5344CB8AC3E}">
        <p14:creationId xmlns:p14="http://schemas.microsoft.com/office/powerpoint/2010/main" val="951291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5800"/>
            <a:ext cx="8550897" cy="5486400"/>
          </a:xfrm>
        </p:spPr>
        <p:txBody>
          <a:bodyPr lIns="0" tIns="0" rIns="0" bIns="0" anchor="ctr">
            <a:noAutofit/>
          </a:bodyPr>
          <a:lstStyle/>
          <a:p>
            <a:pPr algn="ctr">
              <a:lnSpc>
                <a:spcPct val="100000"/>
              </a:lnSpc>
            </a:pPr>
            <a:r>
              <a:rPr lang="en-US" sz="6000" b="1" dirty="0"/>
              <a:t>Now it’s time to compete in the </a:t>
            </a:r>
            <a:br>
              <a:rPr lang="en-US" sz="7200" b="1" dirty="0"/>
            </a:br>
            <a:r>
              <a:rPr lang="en-US" sz="8000" b="1" i="1" dirty="0">
                <a:solidFill>
                  <a:srgbClr val="002060"/>
                </a:solidFill>
              </a:rPr>
              <a:t>Rev It Up! </a:t>
            </a:r>
            <a:br>
              <a:rPr lang="en-US" sz="8000" b="1" i="1" dirty="0">
                <a:solidFill>
                  <a:srgbClr val="002060"/>
                </a:solidFill>
              </a:rPr>
            </a:br>
            <a:r>
              <a:rPr lang="en-US" sz="8000" b="1" i="1" dirty="0">
                <a:solidFill>
                  <a:srgbClr val="002060"/>
                </a:solidFill>
              </a:rPr>
              <a:t>World Games!</a:t>
            </a:r>
          </a:p>
        </p:txBody>
      </p:sp>
      <p:sp>
        <p:nvSpPr>
          <p:cNvPr id="3" name="Slide Number Placeholder 2">
            <a:extLst>
              <a:ext uri="{FF2B5EF4-FFF2-40B4-BE49-F238E27FC236}">
                <a16:creationId xmlns:a16="http://schemas.microsoft.com/office/drawing/2014/main" id="{8D0E093B-D4E9-3C0E-FBE9-E23DAB9E82CE}"/>
              </a:ext>
            </a:extLst>
          </p:cNvPr>
          <p:cNvSpPr>
            <a:spLocks noGrp="1"/>
          </p:cNvSpPr>
          <p:nvPr>
            <p:ph type="sldNum" sz="quarter" idx="4"/>
          </p:nvPr>
        </p:nvSpPr>
        <p:spPr/>
        <p:txBody>
          <a:bodyPr/>
          <a:lstStyle/>
          <a:p>
            <a:r>
              <a:rPr lang="en-US"/>
              <a:t>Rev It Up – </a:t>
            </a:r>
            <a:fld id="{5A7CB73A-4562-422B-BE2C-C859B2B1D018}" type="slidenum">
              <a:rPr lang="en-US" smtClean="0"/>
              <a:pPr/>
              <a:t>20</a:t>
            </a:fld>
            <a:endParaRPr lang="en-US" dirty="0"/>
          </a:p>
        </p:txBody>
      </p:sp>
    </p:spTree>
    <p:extLst>
      <p:ext uri="{BB962C8B-B14F-4D97-AF65-F5344CB8AC3E}">
        <p14:creationId xmlns:p14="http://schemas.microsoft.com/office/powerpoint/2010/main" val="13354138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AB016-0953-42BE-A79B-42484E569555}"/>
              </a:ext>
            </a:extLst>
          </p:cNvPr>
          <p:cNvSpPr>
            <a:spLocks noGrp="1"/>
          </p:cNvSpPr>
          <p:nvPr>
            <p:ph type="title"/>
          </p:nvPr>
        </p:nvSpPr>
        <p:spPr>
          <a:xfrm>
            <a:off x="730377" y="499533"/>
            <a:ext cx="8460758" cy="1046463"/>
          </a:xfrm>
        </p:spPr>
        <p:txBody>
          <a:bodyPr lIns="0" tIns="0" rIns="0" bIns="0">
            <a:normAutofit/>
          </a:bodyPr>
          <a:lstStyle/>
          <a:p>
            <a:pPr>
              <a:lnSpc>
                <a:spcPct val="100000"/>
              </a:lnSpc>
            </a:pPr>
            <a:r>
              <a:rPr lang="en-US" sz="5600" b="1" dirty="0"/>
              <a:t>Time to Team Up!</a:t>
            </a:r>
          </a:p>
        </p:txBody>
      </p:sp>
      <p:sp>
        <p:nvSpPr>
          <p:cNvPr id="3" name="Content Placeholder 2">
            <a:extLst>
              <a:ext uri="{FF2B5EF4-FFF2-40B4-BE49-F238E27FC236}">
                <a16:creationId xmlns:a16="http://schemas.microsoft.com/office/drawing/2014/main" id="{E5E8C5A4-D109-4398-89F9-72BA9709110C}"/>
              </a:ext>
            </a:extLst>
          </p:cNvPr>
          <p:cNvSpPr>
            <a:spLocks noGrp="1"/>
          </p:cNvSpPr>
          <p:nvPr>
            <p:ph idx="1"/>
          </p:nvPr>
        </p:nvSpPr>
        <p:spPr>
          <a:xfrm>
            <a:off x="730377" y="1755210"/>
            <a:ext cx="10753725" cy="1971208"/>
          </a:xfrm>
        </p:spPr>
        <p:txBody>
          <a:bodyPr lIns="0" tIns="0" rIns="0" bIns="0" anchor="ctr">
            <a:noAutofit/>
          </a:bodyPr>
          <a:lstStyle/>
          <a:p>
            <a:pPr marL="0" indent="0">
              <a:lnSpc>
                <a:spcPct val="100000"/>
              </a:lnSpc>
              <a:buNone/>
            </a:pPr>
            <a:r>
              <a:rPr lang="en-US" sz="3600" dirty="0">
                <a:solidFill>
                  <a:schemeClr val="tx1"/>
                </a:solidFill>
              </a:rPr>
              <a:t>Figure out your country name and who is doing which event</a:t>
            </a:r>
          </a:p>
          <a:p>
            <a:pPr marL="0" indent="0">
              <a:lnSpc>
                <a:spcPct val="100000"/>
              </a:lnSpc>
              <a:spcBef>
                <a:spcPts val="0"/>
              </a:spcBef>
              <a:buNone/>
            </a:pPr>
            <a:endParaRPr lang="en-US" sz="2000" dirty="0">
              <a:solidFill>
                <a:srgbClr val="002060"/>
              </a:solidFill>
            </a:endParaRPr>
          </a:p>
          <a:p>
            <a:pPr marL="0" indent="0">
              <a:lnSpc>
                <a:spcPct val="100000"/>
              </a:lnSpc>
              <a:spcBef>
                <a:spcPts val="0"/>
              </a:spcBef>
              <a:buNone/>
            </a:pPr>
            <a:r>
              <a:rPr lang="en-US" sz="3600" b="1" u="sng" dirty="0">
                <a:solidFill>
                  <a:srgbClr val="002060"/>
                </a:solidFill>
              </a:rPr>
              <a:t>Events:</a:t>
            </a:r>
            <a:endParaRPr lang="en-US" sz="3600" dirty="0">
              <a:solidFill>
                <a:srgbClr val="002060"/>
              </a:solidFill>
            </a:endParaRPr>
          </a:p>
        </p:txBody>
      </p:sp>
      <p:sp>
        <p:nvSpPr>
          <p:cNvPr id="4" name="Content Placeholder 2">
            <a:extLst>
              <a:ext uri="{FF2B5EF4-FFF2-40B4-BE49-F238E27FC236}">
                <a16:creationId xmlns:a16="http://schemas.microsoft.com/office/drawing/2014/main" id="{4856B86F-327C-6DA0-EC51-5163A5822689}"/>
              </a:ext>
            </a:extLst>
          </p:cNvPr>
          <p:cNvSpPr txBox="1">
            <a:spLocks/>
          </p:cNvSpPr>
          <p:nvPr/>
        </p:nvSpPr>
        <p:spPr>
          <a:xfrm>
            <a:off x="730377" y="3805626"/>
            <a:ext cx="10753725" cy="2188026"/>
          </a:xfrm>
          <a:prstGeom prst="rect">
            <a:avLst/>
          </a:prstGeom>
        </p:spPr>
        <p:txBody>
          <a:bodyPr vert="horz" lIns="0" tIns="0" rIns="0" bIns="0" numCol="2" rtlCol="0">
            <a:normAutofit/>
          </a:bodyPr>
          <a:lst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a:lstStyle>
          <a:p>
            <a:pPr marL="0" indent="0">
              <a:lnSpc>
                <a:spcPct val="100000"/>
              </a:lnSpc>
              <a:buNone/>
            </a:pPr>
            <a:r>
              <a:rPr lang="en-US" sz="3600" dirty="0">
                <a:solidFill>
                  <a:schemeClr val="tx1"/>
                </a:solidFill>
              </a:rPr>
              <a:t>Chest </a:t>
            </a:r>
            <a:r>
              <a:rPr lang="en-US" sz="3600" dirty="0" err="1">
                <a:solidFill>
                  <a:schemeClr val="tx1"/>
                </a:solidFill>
              </a:rPr>
              <a:t>Flys</a:t>
            </a:r>
            <a:endParaRPr lang="en-US" sz="3600" dirty="0">
              <a:solidFill>
                <a:schemeClr val="tx1"/>
              </a:solidFill>
            </a:endParaRPr>
          </a:p>
          <a:p>
            <a:pPr marL="0" indent="0">
              <a:lnSpc>
                <a:spcPct val="100000"/>
              </a:lnSpc>
              <a:buNone/>
            </a:pPr>
            <a:r>
              <a:rPr lang="en-US" sz="3600" dirty="0">
                <a:solidFill>
                  <a:schemeClr val="tx1"/>
                </a:solidFill>
              </a:rPr>
              <a:t>Bent Over Rows</a:t>
            </a:r>
          </a:p>
          <a:p>
            <a:pPr marL="0" indent="0">
              <a:lnSpc>
                <a:spcPct val="100000"/>
              </a:lnSpc>
              <a:buNone/>
            </a:pPr>
            <a:r>
              <a:rPr lang="en-US" sz="3600" dirty="0">
                <a:solidFill>
                  <a:schemeClr val="tx1"/>
                </a:solidFill>
              </a:rPr>
              <a:t>Bicep Curls</a:t>
            </a:r>
          </a:p>
          <a:p>
            <a:pPr marL="0" indent="0">
              <a:lnSpc>
                <a:spcPct val="100000"/>
              </a:lnSpc>
              <a:buNone/>
            </a:pPr>
            <a:r>
              <a:rPr lang="en-US" sz="3600" dirty="0">
                <a:solidFill>
                  <a:schemeClr val="tx1"/>
                </a:solidFill>
              </a:rPr>
              <a:t>Front Raises</a:t>
            </a:r>
          </a:p>
          <a:p>
            <a:pPr marL="0" indent="0">
              <a:lnSpc>
                <a:spcPct val="100000"/>
              </a:lnSpc>
              <a:buNone/>
            </a:pPr>
            <a:r>
              <a:rPr lang="en-US" sz="3600" dirty="0">
                <a:solidFill>
                  <a:schemeClr val="tx1"/>
                </a:solidFill>
              </a:rPr>
              <a:t>Squats</a:t>
            </a:r>
          </a:p>
          <a:p>
            <a:pPr marL="0" indent="0">
              <a:lnSpc>
                <a:spcPct val="100000"/>
              </a:lnSpc>
              <a:buNone/>
            </a:pPr>
            <a:r>
              <a:rPr lang="en-US" sz="3600" dirty="0">
                <a:solidFill>
                  <a:schemeClr val="tx1"/>
                </a:solidFill>
              </a:rPr>
              <a:t>High Knee Twists</a:t>
            </a:r>
          </a:p>
        </p:txBody>
      </p:sp>
      <p:sp>
        <p:nvSpPr>
          <p:cNvPr id="5" name="Slide Number Placeholder 4">
            <a:extLst>
              <a:ext uri="{FF2B5EF4-FFF2-40B4-BE49-F238E27FC236}">
                <a16:creationId xmlns:a16="http://schemas.microsoft.com/office/drawing/2014/main" id="{52B4AF4F-27C2-E39E-82B9-E903CB31C293}"/>
              </a:ext>
            </a:extLst>
          </p:cNvPr>
          <p:cNvSpPr>
            <a:spLocks noGrp="1"/>
          </p:cNvSpPr>
          <p:nvPr>
            <p:ph type="sldNum" sz="quarter" idx="4"/>
          </p:nvPr>
        </p:nvSpPr>
        <p:spPr/>
        <p:txBody>
          <a:bodyPr/>
          <a:lstStyle/>
          <a:p>
            <a:r>
              <a:rPr lang="en-US"/>
              <a:t>Rev It Up – </a:t>
            </a:r>
            <a:fld id="{5A7CB73A-4562-422B-BE2C-C859B2B1D018}" type="slidenum">
              <a:rPr lang="en-US" smtClean="0"/>
              <a:pPr/>
              <a:t>21</a:t>
            </a:fld>
            <a:endParaRPr lang="en-US" dirty="0"/>
          </a:p>
        </p:txBody>
      </p:sp>
    </p:spTree>
    <p:extLst>
      <p:ext uri="{BB962C8B-B14F-4D97-AF65-F5344CB8AC3E}">
        <p14:creationId xmlns:p14="http://schemas.microsoft.com/office/powerpoint/2010/main" val="20123273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76769AF-F719-A200-69EE-58491D20D1FF}"/>
              </a:ext>
            </a:extLst>
          </p:cNvPr>
          <p:cNvSpPr>
            <a:spLocks noGrp="1"/>
          </p:cNvSpPr>
          <p:nvPr>
            <p:ph type="title"/>
          </p:nvPr>
        </p:nvSpPr>
        <p:spPr>
          <a:xfrm>
            <a:off x="603504" y="1289957"/>
            <a:ext cx="10891810" cy="4980214"/>
          </a:xfrm>
        </p:spPr>
        <p:txBody>
          <a:bodyPr anchor="ctr">
            <a:normAutofit/>
          </a:bodyPr>
          <a:lstStyle/>
          <a:p>
            <a:pPr algn="ctr"/>
            <a:r>
              <a:rPr lang="en-US" sz="6000" u="sng" dirty="0"/>
              <a:t>When you are competing: </a:t>
            </a:r>
            <a:br>
              <a:rPr lang="en-US" sz="4800" u="sng" dirty="0"/>
            </a:br>
            <a:r>
              <a:rPr lang="en-US" sz="5400" dirty="0">
                <a:solidFill>
                  <a:schemeClr val="tx1"/>
                </a:solidFill>
              </a:rPr>
              <a:t>Come up to the front with your band (if needed)</a:t>
            </a:r>
            <a:br>
              <a:rPr lang="en-US" sz="5400" dirty="0">
                <a:solidFill>
                  <a:schemeClr val="tx1"/>
                </a:solidFill>
              </a:rPr>
            </a:br>
            <a:br>
              <a:rPr lang="en-US" sz="4800" dirty="0">
                <a:solidFill>
                  <a:srgbClr val="0C2340"/>
                </a:solidFill>
              </a:rPr>
            </a:br>
            <a:r>
              <a:rPr lang="en-US" sz="6000" u="sng" dirty="0"/>
              <a:t>When you are not competing:</a:t>
            </a:r>
            <a:r>
              <a:rPr lang="en-US" sz="6000" u="sng" dirty="0">
                <a:solidFill>
                  <a:srgbClr val="0C2340"/>
                </a:solidFill>
              </a:rPr>
              <a:t> </a:t>
            </a:r>
            <a:br>
              <a:rPr lang="en-US" sz="4800" u="sng" dirty="0">
                <a:solidFill>
                  <a:srgbClr val="0C2340"/>
                </a:solidFill>
              </a:rPr>
            </a:br>
            <a:r>
              <a:rPr lang="en-US" sz="5400" dirty="0">
                <a:solidFill>
                  <a:srgbClr val="0C2340"/>
                </a:solidFill>
              </a:rPr>
              <a:t>Cheer for your teammates!</a:t>
            </a:r>
            <a:endParaRPr lang="en-US" sz="5400" dirty="0"/>
          </a:p>
        </p:txBody>
      </p:sp>
      <p:sp>
        <p:nvSpPr>
          <p:cNvPr id="2" name="Slide Number Placeholder 1">
            <a:extLst>
              <a:ext uri="{FF2B5EF4-FFF2-40B4-BE49-F238E27FC236}">
                <a16:creationId xmlns:a16="http://schemas.microsoft.com/office/drawing/2014/main" id="{62404570-1173-2ABC-2844-855DBACA902A}"/>
              </a:ext>
            </a:extLst>
          </p:cNvPr>
          <p:cNvSpPr>
            <a:spLocks noGrp="1"/>
          </p:cNvSpPr>
          <p:nvPr>
            <p:ph type="sldNum" sz="quarter" idx="4"/>
          </p:nvPr>
        </p:nvSpPr>
        <p:spPr/>
        <p:txBody>
          <a:bodyPr/>
          <a:lstStyle/>
          <a:p>
            <a:r>
              <a:rPr lang="en-US"/>
              <a:t>Rev It Up – </a:t>
            </a:r>
            <a:fld id="{5A7CB73A-4562-422B-BE2C-C859B2B1D018}" type="slidenum">
              <a:rPr lang="en-US" smtClean="0"/>
              <a:pPr/>
              <a:t>22</a:t>
            </a:fld>
            <a:endParaRPr lang="en-US" dirty="0"/>
          </a:p>
        </p:txBody>
      </p:sp>
    </p:spTree>
    <p:extLst>
      <p:ext uri="{BB962C8B-B14F-4D97-AF65-F5344CB8AC3E}">
        <p14:creationId xmlns:p14="http://schemas.microsoft.com/office/powerpoint/2010/main" val="14310640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3"/>
            <a:ext cx="8533910" cy="1074743"/>
          </a:xfrm>
        </p:spPr>
        <p:txBody>
          <a:bodyPr>
            <a:normAutofit/>
          </a:bodyPr>
          <a:lstStyle/>
          <a:p>
            <a:pPr>
              <a:lnSpc>
                <a:spcPct val="100000"/>
              </a:lnSpc>
            </a:pPr>
            <a:r>
              <a:rPr lang="en-US" sz="5600" b="1" dirty="0"/>
              <a:t>Event #1: Chest Fly</a:t>
            </a:r>
          </a:p>
        </p:txBody>
      </p:sp>
      <p:sp>
        <p:nvSpPr>
          <p:cNvPr id="3" name="Content Placeholder 2"/>
          <p:cNvSpPr>
            <a:spLocks noGrp="1"/>
          </p:cNvSpPr>
          <p:nvPr>
            <p:ph idx="1"/>
          </p:nvPr>
        </p:nvSpPr>
        <p:spPr>
          <a:xfrm>
            <a:off x="676656" y="1646808"/>
            <a:ext cx="7788614" cy="4850246"/>
          </a:xfrm>
        </p:spPr>
        <p:txBody>
          <a:bodyPr anchor="ctr">
            <a:normAutofit/>
          </a:bodyPr>
          <a:lstStyle/>
          <a:p>
            <a:pPr marL="463550" indent="-463550">
              <a:lnSpc>
                <a:spcPct val="100000"/>
              </a:lnSpc>
              <a:buFont typeface="Wingdings" panose="05000000000000000000" pitchFamily="2" charset="2"/>
              <a:buChar char="q"/>
            </a:pPr>
            <a:r>
              <a:rPr lang="en-US" sz="3200" dirty="0">
                <a:solidFill>
                  <a:srgbClr val="0C2340"/>
                </a:solidFill>
              </a:rPr>
              <a:t>Stand up straight with feet shoulder width apart</a:t>
            </a:r>
          </a:p>
          <a:p>
            <a:pPr marL="463550" indent="-463550">
              <a:lnSpc>
                <a:spcPct val="100000"/>
              </a:lnSpc>
              <a:buFont typeface="Wingdings" panose="05000000000000000000" pitchFamily="2" charset="2"/>
              <a:buChar char="q"/>
            </a:pPr>
            <a:r>
              <a:rPr lang="en-US" sz="3200" dirty="0">
                <a:solidFill>
                  <a:srgbClr val="0C2340"/>
                </a:solidFill>
              </a:rPr>
              <a:t>Firmly grab the band in both hands</a:t>
            </a:r>
          </a:p>
          <a:p>
            <a:pPr marL="463550" indent="-463550">
              <a:lnSpc>
                <a:spcPct val="100000"/>
              </a:lnSpc>
              <a:buFont typeface="Wingdings" panose="05000000000000000000" pitchFamily="2" charset="2"/>
              <a:buChar char="q"/>
            </a:pPr>
            <a:r>
              <a:rPr lang="en-US" sz="3200" dirty="0">
                <a:solidFill>
                  <a:srgbClr val="0C2340"/>
                </a:solidFill>
              </a:rPr>
              <a:t>Raise arms in front of you so they are parallel with the floor</a:t>
            </a:r>
          </a:p>
          <a:p>
            <a:pPr marL="463550" indent="-463550">
              <a:lnSpc>
                <a:spcPct val="100000"/>
              </a:lnSpc>
              <a:buFont typeface="Wingdings" panose="05000000000000000000" pitchFamily="2" charset="2"/>
              <a:buChar char="q"/>
            </a:pPr>
            <a:r>
              <a:rPr lang="en-US" sz="3200" dirty="0">
                <a:solidFill>
                  <a:srgbClr val="0C2340"/>
                </a:solidFill>
              </a:rPr>
              <a:t>Stretch arms all the way out to your sides then slowly bring them back to the front</a:t>
            </a:r>
          </a:p>
        </p:txBody>
      </p:sp>
      <p:pic>
        <p:nvPicPr>
          <p:cNvPr id="5" name="Picture 4">
            <a:extLst>
              <a:ext uri="{FF2B5EF4-FFF2-40B4-BE49-F238E27FC236}">
                <a16:creationId xmlns:a16="http://schemas.microsoft.com/office/drawing/2014/main" id="{5812D40F-E0D5-46A5-9A2F-A940722AD2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1771" y="1175417"/>
            <a:ext cx="2713573" cy="4850245"/>
          </a:xfrm>
          <a:prstGeom prst="rect">
            <a:avLst/>
          </a:prstGeom>
        </p:spPr>
      </p:pic>
      <p:sp>
        <p:nvSpPr>
          <p:cNvPr id="4" name="Slide Number Placeholder 3">
            <a:extLst>
              <a:ext uri="{FF2B5EF4-FFF2-40B4-BE49-F238E27FC236}">
                <a16:creationId xmlns:a16="http://schemas.microsoft.com/office/drawing/2014/main" id="{E4DBCD94-F5DE-B24D-A812-23A8B4FA5299}"/>
              </a:ext>
            </a:extLst>
          </p:cNvPr>
          <p:cNvSpPr>
            <a:spLocks noGrp="1"/>
          </p:cNvSpPr>
          <p:nvPr>
            <p:ph type="sldNum" sz="quarter" idx="4"/>
          </p:nvPr>
        </p:nvSpPr>
        <p:spPr/>
        <p:txBody>
          <a:bodyPr/>
          <a:lstStyle/>
          <a:p>
            <a:r>
              <a:rPr lang="en-US"/>
              <a:t>Rev It Up – </a:t>
            </a:r>
            <a:fld id="{5A7CB73A-4562-422B-BE2C-C859B2B1D018}" type="slidenum">
              <a:rPr lang="en-US" smtClean="0"/>
              <a:pPr/>
              <a:t>23</a:t>
            </a:fld>
            <a:endParaRPr lang="en-US" dirty="0"/>
          </a:p>
        </p:txBody>
      </p:sp>
    </p:spTree>
    <p:extLst>
      <p:ext uri="{BB962C8B-B14F-4D97-AF65-F5344CB8AC3E}">
        <p14:creationId xmlns:p14="http://schemas.microsoft.com/office/powerpoint/2010/main" val="2085196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4D4D9B6-9B78-7246-2950-8421F904E440}"/>
              </a:ext>
            </a:extLst>
          </p:cNvPr>
          <p:cNvSpPr>
            <a:spLocks noGrp="1"/>
          </p:cNvSpPr>
          <p:nvPr>
            <p:ph type="title"/>
          </p:nvPr>
        </p:nvSpPr>
        <p:spPr>
          <a:xfrm>
            <a:off x="657225" y="499533"/>
            <a:ext cx="8682718" cy="1048407"/>
          </a:xfrm>
        </p:spPr>
        <p:txBody>
          <a:bodyPr>
            <a:normAutofit/>
          </a:bodyPr>
          <a:lstStyle/>
          <a:p>
            <a:r>
              <a:rPr lang="en-US" dirty="0"/>
              <a:t>Event #2: Bent Over Row</a:t>
            </a:r>
          </a:p>
        </p:txBody>
      </p:sp>
      <p:sp>
        <p:nvSpPr>
          <p:cNvPr id="6" name="Content Placeholder 5">
            <a:extLst>
              <a:ext uri="{FF2B5EF4-FFF2-40B4-BE49-F238E27FC236}">
                <a16:creationId xmlns:a16="http://schemas.microsoft.com/office/drawing/2014/main" id="{02217333-FA7C-349E-EFFC-71DB6ED8630C}"/>
              </a:ext>
            </a:extLst>
          </p:cNvPr>
          <p:cNvSpPr>
            <a:spLocks noGrp="1"/>
          </p:cNvSpPr>
          <p:nvPr>
            <p:ph idx="1"/>
          </p:nvPr>
        </p:nvSpPr>
        <p:spPr>
          <a:xfrm>
            <a:off x="676656" y="1547940"/>
            <a:ext cx="7732558" cy="4810527"/>
          </a:xfrm>
        </p:spPr>
        <p:txBody>
          <a:bodyPr anchor="ctr">
            <a:normAutofit/>
          </a:bodyPr>
          <a:lstStyle/>
          <a:p>
            <a:pPr marL="463550" indent="-463550">
              <a:lnSpc>
                <a:spcPct val="100000"/>
              </a:lnSpc>
              <a:buFont typeface="Wingdings" panose="05000000000000000000" pitchFamily="2" charset="2"/>
              <a:buChar char="q"/>
            </a:pPr>
            <a:r>
              <a:rPr lang="en-US" sz="3200" dirty="0">
                <a:solidFill>
                  <a:srgbClr val="0C2340"/>
                </a:solidFill>
              </a:rPr>
              <a:t>Place band firmly under both feet</a:t>
            </a:r>
          </a:p>
          <a:p>
            <a:pPr marL="463550" indent="-463550">
              <a:lnSpc>
                <a:spcPct val="100000"/>
              </a:lnSpc>
              <a:buFont typeface="Wingdings" panose="05000000000000000000" pitchFamily="2" charset="2"/>
              <a:buChar char="q"/>
            </a:pPr>
            <a:r>
              <a:rPr lang="en-US" sz="3200" dirty="0">
                <a:solidFill>
                  <a:srgbClr val="0C2340"/>
                </a:solidFill>
              </a:rPr>
              <a:t>Bend over, keeping your back straight and your head and chin up</a:t>
            </a:r>
          </a:p>
          <a:p>
            <a:pPr marL="463550" indent="-463550">
              <a:lnSpc>
                <a:spcPct val="100000"/>
              </a:lnSpc>
              <a:buFont typeface="Wingdings" panose="05000000000000000000" pitchFamily="2" charset="2"/>
              <a:buChar char="q"/>
            </a:pPr>
            <a:r>
              <a:rPr lang="en-US" sz="3200" dirty="0">
                <a:solidFill>
                  <a:srgbClr val="0C2340"/>
                </a:solidFill>
              </a:rPr>
              <a:t>Lift both arms up towards your back, like you’re rowing a boat</a:t>
            </a:r>
          </a:p>
        </p:txBody>
      </p:sp>
      <p:pic>
        <p:nvPicPr>
          <p:cNvPr id="5" name="Picture 4">
            <a:extLst>
              <a:ext uri="{FF2B5EF4-FFF2-40B4-BE49-F238E27FC236}">
                <a16:creationId xmlns:a16="http://schemas.microsoft.com/office/drawing/2014/main" id="{14090138-562E-4C59-8E39-39D8A669E87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647" y="1215135"/>
            <a:ext cx="2691352" cy="4810527"/>
          </a:xfrm>
          <a:prstGeom prst="rect">
            <a:avLst/>
          </a:prstGeom>
        </p:spPr>
      </p:pic>
      <p:sp>
        <p:nvSpPr>
          <p:cNvPr id="2" name="Slide Number Placeholder 1">
            <a:extLst>
              <a:ext uri="{FF2B5EF4-FFF2-40B4-BE49-F238E27FC236}">
                <a16:creationId xmlns:a16="http://schemas.microsoft.com/office/drawing/2014/main" id="{E1074551-5D59-4B13-C9D6-294E19F88849}"/>
              </a:ext>
            </a:extLst>
          </p:cNvPr>
          <p:cNvSpPr>
            <a:spLocks noGrp="1"/>
          </p:cNvSpPr>
          <p:nvPr>
            <p:ph type="sldNum" sz="quarter" idx="4"/>
          </p:nvPr>
        </p:nvSpPr>
        <p:spPr/>
        <p:txBody>
          <a:bodyPr/>
          <a:lstStyle/>
          <a:p>
            <a:r>
              <a:rPr lang="en-US"/>
              <a:t>Rev It Up – </a:t>
            </a:r>
            <a:fld id="{5A7CB73A-4562-422B-BE2C-C859B2B1D018}" type="slidenum">
              <a:rPr lang="en-US" smtClean="0"/>
              <a:pPr/>
              <a:t>24</a:t>
            </a:fld>
            <a:endParaRPr lang="en-US" dirty="0"/>
          </a:p>
        </p:txBody>
      </p:sp>
    </p:spTree>
    <p:extLst>
      <p:ext uri="{BB962C8B-B14F-4D97-AF65-F5344CB8AC3E}">
        <p14:creationId xmlns:p14="http://schemas.microsoft.com/office/powerpoint/2010/main" val="33282965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EDA1B4-ECC2-A09D-E68F-6C624E560235}"/>
              </a:ext>
            </a:extLst>
          </p:cNvPr>
          <p:cNvSpPr>
            <a:spLocks noGrp="1"/>
          </p:cNvSpPr>
          <p:nvPr>
            <p:ph type="title"/>
          </p:nvPr>
        </p:nvSpPr>
        <p:spPr>
          <a:xfrm>
            <a:off x="657225" y="499533"/>
            <a:ext cx="8731704" cy="1150464"/>
          </a:xfrm>
        </p:spPr>
        <p:txBody>
          <a:bodyPr>
            <a:normAutofit/>
          </a:bodyPr>
          <a:lstStyle/>
          <a:p>
            <a:r>
              <a:rPr lang="en-US" dirty="0"/>
              <a:t>Event #3: Bicep Curl</a:t>
            </a:r>
          </a:p>
        </p:txBody>
      </p:sp>
      <p:sp>
        <p:nvSpPr>
          <p:cNvPr id="6" name="Content Placeholder 5">
            <a:extLst>
              <a:ext uri="{FF2B5EF4-FFF2-40B4-BE49-F238E27FC236}">
                <a16:creationId xmlns:a16="http://schemas.microsoft.com/office/drawing/2014/main" id="{037483FE-57E0-CCEF-8AE6-7BC3E49DACD3}"/>
              </a:ext>
            </a:extLst>
          </p:cNvPr>
          <p:cNvSpPr>
            <a:spLocks noGrp="1"/>
          </p:cNvSpPr>
          <p:nvPr>
            <p:ph idx="1"/>
          </p:nvPr>
        </p:nvSpPr>
        <p:spPr>
          <a:xfrm>
            <a:off x="676657" y="1649997"/>
            <a:ext cx="8206086" cy="4708469"/>
          </a:xfrm>
        </p:spPr>
        <p:txBody>
          <a:bodyPr anchor="ctr">
            <a:noAutofit/>
          </a:bodyPr>
          <a:lstStyle/>
          <a:p>
            <a:pPr marL="463550" indent="-463550">
              <a:lnSpc>
                <a:spcPct val="100000"/>
              </a:lnSpc>
              <a:buFont typeface="Wingdings" panose="05000000000000000000" pitchFamily="2" charset="2"/>
              <a:buChar char="q"/>
            </a:pPr>
            <a:r>
              <a:rPr lang="en-US" sz="3200" dirty="0">
                <a:solidFill>
                  <a:srgbClr val="0C2340"/>
                </a:solidFill>
              </a:rPr>
              <a:t>Stand up straight with one foot behind you</a:t>
            </a:r>
          </a:p>
          <a:p>
            <a:pPr marL="463550" indent="-463550">
              <a:lnSpc>
                <a:spcPct val="100000"/>
              </a:lnSpc>
              <a:buFont typeface="Wingdings" panose="05000000000000000000" pitchFamily="2" charset="2"/>
              <a:buChar char="q"/>
            </a:pPr>
            <a:r>
              <a:rPr lang="en-US" sz="3200" dirty="0">
                <a:solidFill>
                  <a:srgbClr val="0C2340"/>
                </a:solidFill>
              </a:rPr>
              <a:t>Put band under front foot and firmly hold with both hands</a:t>
            </a:r>
          </a:p>
          <a:p>
            <a:pPr marL="463550" indent="-463550">
              <a:lnSpc>
                <a:spcPct val="100000"/>
              </a:lnSpc>
              <a:buFont typeface="Wingdings" panose="05000000000000000000" pitchFamily="2" charset="2"/>
              <a:buChar char="q"/>
            </a:pPr>
            <a:r>
              <a:rPr lang="en-US" sz="3200" dirty="0">
                <a:solidFill>
                  <a:srgbClr val="0C2340"/>
                </a:solidFill>
              </a:rPr>
              <a:t>Lift your right arm up, bending your elbow so your hand comes up to your shoulder</a:t>
            </a:r>
          </a:p>
          <a:p>
            <a:pPr marL="463550" indent="-463550">
              <a:lnSpc>
                <a:spcPct val="100000"/>
              </a:lnSpc>
              <a:buFont typeface="Wingdings" panose="05000000000000000000" pitchFamily="2" charset="2"/>
              <a:buChar char="q"/>
            </a:pPr>
            <a:r>
              <a:rPr lang="en-US" sz="3200" dirty="0">
                <a:solidFill>
                  <a:srgbClr val="0C2340"/>
                </a:solidFill>
              </a:rPr>
              <a:t>Slowly lower your right arm and try with your left arm</a:t>
            </a:r>
          </a:p>
        </p:txBody>
      </p:sp>
      <p:pic>
        <p:nvPicPr>
          <p:cNvPr id="5" name="Picture 4">
            <a:extLst>
              <a:ext uri="{FF2B5EF4-FFF2-40B4-BE49-F238E27FC236}">
                <a16:creationId xmlns:a16="http://schemas.microsoft.com/office/drawing/2014/main" id="{CAC5C52F-9062-4560-B693-FF7643F208E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8108" y="1317192"/>
            <a:ext cx="2634791" cy="4708470"/>
          </a:xfrm>
          <a:prstGeom prst="rect">
            <a:avLst/>
          </a:prstGeom>
        </p:spPr>
      </p:pic>
      <p:sp>
        <p:nvSpPr>
          <p:cNvPr id="2" name="Slide Number Placeholder 1">
            <a:extLst>
              <a:ext uri="{FF2B5EF4-FFF2-40B4-BE49-F238E27FC236}">
                <a16:creationId xmlns:a16="http://schemas.microsoft.com/office/drawing/2014/main" id="{93C09A43-E245-7845-CB0E-8CEAD69C069A}"/>
              </a:ext>
            </a:extLst>
          </p:cNvPr>
          <p:cNvSpPr>
            <a:spLocks noGrp="1"/>
          </p:cNvSpPr>
          <p:nvPr>
            <p:ph type="sldNum" sz="quarter" idx="4"/>
          </p:nvPr>
        </p:nvSpPr>
        <p:spPr/>
        <p:txBody>
          <a:bodyPr/>
          <a:lstStyle/>
          <a:p>
            <a:r>
              <a:rPr lang="en-US"/>
              <a:t>Rev It Up – </a:t>
            </a:r>
            <a:fld id="{5A7CB73A-4562-422B-BE2C-C859B2B1D018}" type="slidenum">
              <a:rPr lang="en-US" smtClean="0"/>
              <a:pPr/>
              <a:t>25</a:t>
            </a:fld>
            <a:endParaRPr lang="en-US" dirty="0"/>
          </a:p>
        </p:txBody>
      </p:sp>
    </p:spTree>
    <p:extLst>
      <p:ext uri="{BB962C8B-B14F-4D97-AF65-F5344CB8AC3E}">
        <p14:creationId xmlns:p14="http://schemas.microsoft.com/office/powerpoint/2010/main" val="40584761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3"/>
            <a:ext cx="8533910" cy="1293444"/>
          </a:xfrm>
        </p:spPr>
        <p:txBody>
          <a:bodyPr>
            <a:normAutofit/>
          </a:bodyPr>
          <a:lstStyle/>
          <a:p>
            <a:r>
              <a:rPr lang="en-US" sz="5600" b="1" dirty="0"/>
              <a:t>Event #4: Front Raise</a:t>
            </a:r>
          </a:p>
        </p:txBody>
      </p:sp>
      <p:sp>
        <p:nvSpPr>
          <p:cNvPr id="3" name="Content Placeholder 2"/>
          <p:cNvSpPr>
            <a:spLocks noGrp="1"/>
          </p:cNvSpPr>
          <p:nvPr>
            <p:ph idx="1"/>
          </p:nvPr>
        </p:nvSpPr>
        <p:spPr>
          <a:xfrm>
            <a:off x="676656" y="1792978"/>
            <a:ext cx="7684919" cy="4704076"/>
          </a:xfrm>
        </p:spPr>
        <p:txBody>
          <a:bodyPr lIns="0" tIns="0" rIns="0" bIns="0" anchor="ctr">
            <a:normAutofit/>
          </a:bodyPr>
          <a:lstStyle/>
          <a:p>
            <a:pPr marL="463550" indent="-463550">
              <a:lnSpc>
                <a:spcPct val="100000"/>
              </a:lnSpc>
              <a:buFont typeface="Wingdings" panose="05000000000000000000" pitchFamily="2" charset="2"/>
              <a:buChar char="q"/>
            </a:pPr>
            <a:r>
              <a:rPr lang="en-US" sz="3200" dirty="0">
                <a:solidFill>
                  <a:srgbClr val="0C2340"/>
                </a:solidFill>
              </a:rPr>
              <a:t>Stand straight with one foot behind you</a:t>
            </a:r>
          </a:p>
          <a:p>
            <a:pPr marL="463550" indent="-463550">
              <a:lnSpc>
                <a:spcPct val="100000"/>
              </a:lnSpc>
              <a:buFont typeface="Wingdings" panose="05000000000000000000" pitchFamily="2" charset="2"/>
              <a:buChar char="q"/>
            </a:pPr>
            <a:r>
              <a:rPr lang="en-US" sz="3200" dirty="0">
                <a:solidFill>
                  <a:srgbClr val="0C2340"/>
                </a:solidFill>
              </a:rPr>
              <a:t>Put band under front foot and hold with both hands</a:t>
            </a:r>
          </a:p>
          <a:p>
            <a:pPr marL="463550" indent="-463550">
              <a:lnSpc>
                <a:spcPct val="100000"/>
              </a:lnSpc>
              <a:buFont typeface="Wingdings" panose="05000000000000000000" pitchFamily="2" charset="2"/>
              <a:buChar char="q"/>
            </a:pPr>
            <a:r>
              <a:rPr lang="en-US" sz="3200" dirty="0">
                <a:solidFill>
                  <a:srgbClr val="0C2340"/>
                </a:solidFill>
              </a:rPr>
              <a:t>Lift your right arm up, keeping your elbow locked, until it is parallel with the floor</a:t>
            </a:r>
          </a:p>
          <a:p>
            <a:pPr marL="463550" indent="-463550">
              <a:lnSpc>
                <a:spcPct val="100000"/>
              </a:lnSpc>
              <a:buFont typeface="Wingdings" panose="05000000000000000000" pitchFamily="2" charset="2"/>
              <a:buChar char="q"/>
            </a:pPr>
            <a:r>
              <a:rPr lang="en-US" sz="3200" dirty="0">
                <a:solidFill>
                  <a:srgbClr val="0C2340"/>
                </a:solidFill>
              </a:rPr>
              <a:t>Slowly lower your right arm, and try with your left arm</a:t>
            </a:r>
          </a:p>
        </p:txBody>
      </p:sp>
      <p:pic>
        <p:nvPicPr>
          <p:cNvPr id="5" name="Picture 4">
            <a:extLst>
              <a:ext uri="{FF2B5EF4-FFF2-40B4-BE49-F238E27FC236}">
                <a16:creationId xmlns:a16="http://schemas.microsoft.com/office/drawing/2014/main" id="{5E7BC1D2-DD96-4189-8827-33E185D85AC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66200" y="1460172"/>
            <a:ext cx="2554782" cy="4565490"/>
          </a:xfrm>
          <a:prstGeom prst="rect">
            <a:avLst/>
          </a:prstGeom>
        </p:spPr>
      </p:pic>
      <p:sp>
        <p:nvSpPr>
          <p:cNvPr id="4" name="Slide Number Placeholder 3">
            <a:extLst>
              <a:ext uri="{FF2B5EF4-FFF2-40B4-BE49-F238E27FC236}">
                <a16:creationId xmlns:a16="http://schemas.microsoft.com/office/drawing/2014/main" id="{1D751B55-2CEC-8181-C585-E0C91C6C40CF}"/>
              </a:ext>
            </a:extLst>
          </p:cNvPr>
          <p:cNvSpPr>
            <a:spLocks noGrp="1"/>
          </p:cNvSpPr>
          <p:nvPr>
            <p:ph type="sldNum" sz="quarter" idx="4"/>
          </p:nvPr>
        </p:nvSpPr>
        <p:spPr/>
        <p:txBody>
          <a:bodyPr/>
          <a:lstStyle/>
          <a:p>
            <a:r>
              <a:rPr lang="en-US"/>
              <a:t>Rev It Up – </a:t>
            </a:r>
            <a:fld id="{5A7CB73A-4562-422B-BE2C-C859B2B1D018}" type="slidenum">
              <a:rPr lang="en-US" smtClean="0"/>
              <a:pPr/>
              <a:t>26</a:t>
            </a:fld>
            <a:endParaRPr lang="en-US" dirty="0"/>
          </a:p>
        </p:txBody>
      </p:sp>
    </p:spTree>
    <p:extLst>
      <p:ext uri="{BB962C8B-B14F-4D97-AF65-F5344CB8AC3E}">
        <p14:creationId xmlns:p14="http://schemas.microsoft.com/office/powerpoint/2010/main" val="6768325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3"/>
            <a:ext cx="8533910" cy="1144358"/>
          </a:xfrm>
        </p:spPr>
        <p:txBody>
          <a:bodyPr>
            <a:noAutofit/>
          </a:bodyPr>
          <a:lstStyle/>
          <a:p>
            <a:pPr>
              <a:lnSpc>
                <a:spcPct val="100000"/>
              </a:lnSpc>
            </a:pPr>
            <a:r>
              <a:rPr lang="en-US" sz="5600" b="1" dirty="0"/>
              <a:t>Event #5: Squat</a:t>
            </a:r>
          </a:p>
        </p:txBody>
      </p:sp>
      <p:sp>
        <p:nvSpPr>
          <p:cNvPr id="3" name="Content Placeholder 2"/>
          <p:cNvSpPr>
            <a:spLocks noGrp="1"/>
          </p:cNvSpPr>
          <p:nvPr>
            <p:ph idx="1"/>
          </p:nvPr>
        </p:nvSpPr>
        <p:spPr>
          <a:xfrm>
            <a:off x="676656" y="1643892"/>
            <a:ext cx="7534090" cy="4853162"/>
          </a:xfrm>
        </p:spPr>
        <p:txBody>
          <a:bodyPr anchor="ctr">
            <a:normAutofit/>
          </a:bodyPr>
          <a:lstStyle/>
          <a:p>
            <a:pPr marL="463550" indent="-463550">
              <a:lnSpc>
                <a:spcPct val="100000"/>
              </a:lnSpc>
              <a:buFont typeface="Wingdings" panose="05000000000000000000" pitchFamily="2" charset="2"/>
              <a:buChar char="q"/>
            </a:pPr>
            <a:r>
              <a:rPr lang="en-US" sz="3200" dirty="0">
                <a:solidFill>
                  <a:srgbClr val="0C2340"/>
                </a:solidFill>
              </a:rPr>
              <a:t>Stand with your back straight and feet shoulder width apart</a:t>
            </a:r>
          </a:p>
          <a:p>
            <a:pPr marL="463550" indent="-463550">
              <a:lnSpc>
                <a:spcPct val="100000"/>
              </a:lnSpc>
              <a:buFont typeface="Wingdings" panose="05000000000000000000" pitchFamily="2" charset="2"/>
              <a:buChar char="q"/>
            </a:pPr>
            <a:r>
              <a:rPr lang="en-US" sz="3200" dirty="0">
                <a:solidFill>
                  <a:srgbClr val="0C2340"/>
                </a:solidFill>
              </a:rPr>
              <a:t>Slowly bend your hips and knees, as if you are about to sit down in a chair</a:t>
            </a:r>
          </a:p>
          <a:p>
            <a:pPr marL="463550" indent="-463550">
              <a:lnSpc>
                <a:spcPct val="100000"/>
              </a:lnSpc>
              <a:buFont typeface="Wingdings" panose="05000000000000000000" pitchFamily="2" charset="2"/>
              <a:buChar char="q"/>
            </a:pPr>
            <a:r>
              <a:rPr lang="en-US" sz="3200" dirty="0">
                <a:solidFill>
                  <a:srgbClr val="0C2340"/>
                </a:solidFill>
              </a:rPr>
              <a:t>Be careful your knees do not go out past your toes</a:t>
            </a:r>
          </a:p>
          <a:p>
            <a:pPr marL="463550" indent="-463550">
              <a:lnSpc>
                <a:spcPct val="100000"/>
              </a:lnSpc>
              <a:buFont typeface="Wingdings" panose="05000000000000000000" pitchFamily="2" charset="2"/>
              <a:buChar char="q"/>
            </a:pPr>
            <a:r>
              <a:rPr lang="en-US" sz="3200" dirty="0">
                <a:solidFill>
                  <a:srgbClr val="0C2340"/>
                </a:solidFill>
              </a:rPr>
              <a:t>Go down as far as you can and slowly come back up</a:t>
            </a:r>
          </a:p>
        </p:txBody>
      </p:sp>
      <p:pic>
        <p:nvPicPr>
          <p:cNvPr id="5" name="Picture 4">
            <a:extLst>
              <a:ext uri="{FF2B5EF4-FFF2-40B4-BE49-F238E27FC236}">
                <a16:creationId xmlns:a16="http://schemas.microsoft.com/office/drawing/2014/main" id="{A9E28B46-968C-417D-A2E5-AB34E38D7D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4379" y="1276076"/>
            <a:ext cx="2657257" cy="4749586"/>
          </a:xfrm>
          <a:prstGeom prst="rect">
            <a:avLst/>
          </a:prstGeom>
        </p:spPr>
      </p:pic>
      <p:sp>
        <p:nvSpPr>
          <p:cNvPr id="4" name="Slide Number Placeholder 3">
            <a:extLst>
              <a:ext uri="{FF2B5EF4-FFF2-40B4-BE49-F238E27FC236}">
                <a16:creationId xmlns:a16="http://schemas.microsoft.com/office/drawing/2014/main" id="{4D406675-A1B0-5D81-E11A-87C35A16B664}"/>
              </a:ext>
            </a:extLst>
          </p:cNvPr>
          <p:cNvSpPr>
            <a:spLocks noGrp="1"/>
          </p:cNvSpPr>
          <p:nvPr>
            <p:ph type="sldNum" sz="quarter" idx="4"/>
          </p:nvPr>
        </p:nvSpPr>
        <p:spPr/>
        <p:txBody>
          <a:bodyPr/>
          <a:lstStyle/>
          <a:p>
            <a:r>
              <a:rPr lang="en-US"/>
              <a:t>Rev It Up – </a:t>
            </a:r>
            <a:fld id="{5A7CB73A-4562-422B-BE2C-C859B2B1D018}" type="slidenum">
              <a:rPr lang="en-US" smtClean="0"/>
              <a:pPr/>
              <a:t>27</a:t>
            </a:fld>
            <a:endParaRPr lang="en-US" dirty="0"/>
          </a:p>
        </p:txBody>
      </p:sp>
    </p:spTree>
    <p:extLst>
      <p:ext uri="{BB962C8B-B14F-4D97-AF65-F5344CB8AC3E}">
        <p14:creationId xmlns:p14="http://schemas.microsoft.com/office/powerpoint/2010/main" val="5220632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E2732FC-40DB-445D-C975-A6B1836280C9}"/>
              </a:ext>
            </a:extLst>
          </p:cNvPr>
          <p:cNvSpPr>
            <a:spLocks noGrp="1"/>
          </p:cNvSpPr>
          <p:nvPr>
            <p:ph type="title"/>
          </p:nvPr>
        </p:nvSpPr>
        <p:spPr>
          <a:xfrm>
            <a:off x="657225" y="499533"/>
            <a:ext cx="8797018" cy="1133324"/>
          </a:xfrm>
        </p:spPr>
        <p:txBody>
          <a:bodyPr>
            <a:normAutofit/>
          </a:bodyPr>
          <a:lstStyle/>
          <a:p>
            <a:r>
              <a:rPr lang="en-US" dirty="0"/>
              <a:t>Event #6: High Knee Twist</a:t>
            </a:r>
          </a:p>
        </p:txBody>
      </p:sp>
      <p:sp>
        <p:nvSpPr>
          <p:cNvPr id="5" name="Content Placeholder 4">
            <a:extLst>
              <a:ext uri="{FF2B5EF4-FFF2-40B4-BE49-F238E27FC236}">
                <a16:creationId xmlns:a16="http://schemas.microsoft.com/office/drawing/2014/main" id="{4D8EB365-FA0D-F605-AFFA-B73E3CCF80BB}"/>
              </a:ext>
            </a:extLst>
          </p:cNvPr>
          <p:cNvSpPr>
            <a:spLocks noGrp="1"/>
          </p:cNvSpPr>
          <p:nvPr>
            <p:ph idx="1"/>
          </p:nvPr>
        </p:nvSpPr>
        <p:spPr>
          <a:xfrm>
            <a:off x="676656" y="1632858"/>
            <a:ext cx="7063087" cy="4742638"/>
          </a:xfrm>
        </p:spPr>
        <p:txBody>
          <a:bodyPr anchor="ctr">
            <a:normAutofit/>
          </a:bodyPr>
          <a:lstStyle/>
          <a:p>
            <a:pPr marL="463550" indent="-463550">
              <a:lnSpc>
                <a:spcPct val="100000"/>
              </a:lnSpc>
              <a:buFont typeface="Wingdings" panose="05000000000000000000" pitchFamily="2" charset="2"/>
              <a:buChar char="q"/>
            </a:pPr>
            <a:r>
              <a:rPr lang="en-US" sz="3200" dirty="0">
                <a:solidFill>
                  <a:srgbClr val="0C2340"/>
                </a:solidFill>
              </a:rPr>
              <a:t>Stand by standing tall and straight with arms raised</a:t>
            </a:r>
          </a:p>
          <a:p>
            <a:pPr marL="463550" indent="-463550">
              <a:lnSpc>
                <a:spcPct val="100000"/>
              </a:lnSpc>
              <a:buFont typeface="Wingdings" panose="05000000000000000000" pitchFamily="2" charset="2"/>
              <a:buChar char="q"/>
            </a:pPr>
            <a:r>
              <a:rPr lang="en-US" sz="3200" dirty="0">
                <a:solidFill>
                  <a:srgbClr val="0C2340"/>
                </a:solidFill>
              </a:rPr>
              <a:t>Bend your right leg and raise the knee up to your core</a:t>
            </a:r>
          </a:p>
          <a:p>
            <a:pPr marL="463550" indent="-463550">
              <a:lnSpc>
                <a:spcPct val="100000"/>
              </a:lnSpc>
              <a:buFont typeface="Wingdings" panose="05000000000000000000" pitchFamily="2" charset="2"/>
              <a:buChar char="q"/>
            </a:pPr>
            <a:r>
              <a:rPr lang="en-US" sz="3200" dirty="0">
                <a:solidFill>
                  <a:srgbClr val="0C2340"/>
                </a:solidFill>
              </a:rPr>
              <a:t>At the same time, twist and have the left elbow meet the right knee</a:t>
            </a:r>
          </a:p>
          <a:p>
            <a:pPr marL="463550" indent="-463550">
              <a:lnSpc>
                <a:spcPct val="100000"/>
              </a:lnSpc>
              <a:buFont typeface="Wingdings" panose="05000000000000000000" pitchFamily="2" charset="2"/>
              <a:buChar char="q"/>
            </a:pPr>
            <a:r>
              <a:rPr lang="en-US" sz="3200" dirty="0">
                <a:solidFill>
                  <a:srgbClr val="0C2340"/>
                </a:solidFill>
              </a:rPr>
              <a:t>Return to the starting pose and switch sides</a:t>
            </a:r>
          </a:p>
        </p:txBody>
      </p:sp>
      <p:pic>
        <p:nvPicPr>
          <p:cNvPr id="1026" name="Picture 2">
            <a:extLst>
              <a:ext uri="{FF2B5EF4-FFF2-40B4-BE49-F238E27FC236}">
                <a16:creationId xmlns:a16="http://schemas.microsoft.com/office/drawing/2014/main" id="{429A17D5-12E8-4022-B86D-9FDCD4A34333}"/>
              </a:ext>
              <a:ext uri="{C183D7F6-B498-43B3-948B-1728B52AA6E4}">
                <adec:decorative xmlns:adec="http://schemas.microsoft.com/office/drawing/2017/decorative" val="1"/>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062901" y="1527631"/>
            <a:ext cx="3452443" cy="4603258"/>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7986415C-6E5C-1803-0567-9F79546C5141}"/>
              </a:ext>
            </a:extLst>
          </p:cNvPr>
          <p:cNvSpPr>
            <a:spLocks noGrp="1"/>
          </p:cNvSpPr>
          <p:nvPr>
            <p:ph type="sldNum" sz="quarter" idx="4"/>
          </p:nvPr>
        </p:nvSpPr>
        <p:spPr/>
        <p:txBody>
          <a:bodyPr/>
          <a:lstStyle/>
          <a:p>
            <a:r>
              <a:rPr lang="en-US"/>
              <a:t>Rev It Up – </a:t>
            </a:r>
            <a:fld id="{5A7CB73A-4562-422B-BE2C-C859B2B1D018}" type="slidenum">
              <a:rPr lang="en-US" smtClean="0"/>
              <a:pPr/>
              <a:t>28</a:t>
            </a:fld>
            <a:endParaRPr lang="en-US" dirty="0"/>
          </a:p>
        </p:txBody>
      </p:sp>
    </p:spTree>
    <p:extLst>
      <p:ext uri="{BB962C8B-B14F-4D97-AF65-F5344CB8AC3E}">
        <p14:creationId xmlns:p14="http://schemas.microsoft.com/office/powerpoint/2010/main" val="26007989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3657" y="767419"/>
            <a:ext cx="6693031" cy="5265736"/>
          </a:xfrm>
        </p:spPr>
        <p:txBody>
          <a:bodyPr anchor="ctr">
            <a:normAutofit/>
          </a:bodyPr>
          <a:lstStyle/>
          <a:p>
            <a:pPr algn="ctr">
              <a:lnSpc>
                <a:spcPct val="100000"/>
              </a:lnSpc>
            </a:pPr>
            <a:r>
              <a:rPr lang="en-US" b="1" dirty="0"/>
              <a:t>And the winner is…..</a:t>
            </a:r>
          </a:p>
        </p:txBody>
      </p:sp>
      <p:pic>
        <p:nvPicPr>
          <p:cNvPr id="6" name="Picture 5">
            <a:extLst>
              <a:ext uri="{FF2B5EF4-FFF2-40B4-BE49-F238E27FC236}">
                <a16:creationId xmlns:a16="http://schemas.microsoft.com/office/drawing/2014/main" id="{1440C538-EC36-426F-8AF0-54920378B4B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t="559" b="559"/>
          <a:stretch/>
        </p:blipFill>
        <p:spPr>
          <a:xfrm>
            <a:off x="-142264" y="-67173"/>
            <a:ext cx="4714263" cy="6992346"/>
          </a:xfrm>
          <a:prstGeom prst="rect">
            <a:avLst/>
          </a:prstGeom>
        </p:spPr>
      </p:pic>
      <p:sp>
        <p:nvSpPr>
          <p:cNvPr id="3" name="Slide Number Placeholder 2">
            <a:extLst>
              <a:ext uri="{FF2B5EF4-FFF2-40B4-BE49-F238E27FC236}">
                <a16:creationId xmlns:a16="http://schemas.microsoft.com/office/drawing/2014/main" id="{BF764F51-3D81-346D-4E48-81BDFBDFB9DF}"/>
              </a:ext>
            </a:extLst>
          </p:cNvPr>
          <p:cNvSpPr>
            <a:spLocks noGrp="1"/>
          </p:cNvSpPr>
          <p:nvPr>
            <p:ph type="sldNum" sz="quarter" idx="4"/>
          </p:nvPr>
        </p:nvSpPr>
        <p:spPr/>
        <p:txBody>
          <a:bodyPr/>
          <a:lstStyle/>
          <a:p>
            <a:r>
              <a:rPr lang="en-US"/>
              <a:t>Rev It Up – </a:t>
            </a:r>
            <a:fld id="{5A7CB73A-4562-422B-BE2C-C859B2B1D018}" type="slidenum">
              <a:rPr lang="en-US" smtClean="0"/>
              <a:pPr/>
              <a:t>29</a:t>
            </a:fld>
            <a:endParaRPr lang="en-US" dirty="0"/>
          </a:p>
        </p:txBody>
      </p:sp>
    </p:spTree>
    <p:extLst>
      <p:ext uri="{BB962C8B-B14F-4D97-AF65-F5344CB8AC3E}">
        <p14:creationId xmlns:p14="http://schemas.microsoft.com/office/powerpoint/2010/main" val="518613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915FB-DB69-BCAE-F768-25FEF73AD182}"/>
              </a:ext>
            </a:extLst>
          </p:cNvPr>
          <p:cNvSpPr>
            <a:spLocks noGrp="1"/>
          </p:cNvSpPr>
          <p:nvPr>
            <p:ph type="title"/>
          </p:nvPr>
        </p:nvSpPr>
        <p:spPr/>
        <p:txBody>
          <a:bodyPr>
            <a:normAutofit fontScale="90000"/>
          </a:bodyPr>
          <a:lstStyle/>
          <a:p>
            <a:r>
              <a:rPr lang="en-US" sz="5400" b="1" dirty="0"/>
              <a:t>However, strength training is just as important!</a:t>
            </a:r>
            <a:endParaRPr lang="en-US" dirty="0"/>
          </a:p>
        </p:txBody>
      </p:sp>
      <p:sp>
        <p:nvSpPr>
          <p:cNvPr id="3" name="Content Placeholder 2"/>
          <p:cNvSpPr>
            <a:spLocks noGrp="1"/>
          </p:cNvSpPr>
          <p:nvPr>
            <p:ph idx="1"/>
          </p:nvPr>
        </p:nvSpPr>
        <p:spPr>
          <a:xfrm>
            <a:off x="676656" y="2020824"/>
            <a:ext cx="8449055" cy="4151376"/>
          </a:xfrm>
        </p:spPr>
        <p:txBody>
          <a:bodyPr>
            <a:normAutofit/>
          </a:bodyPr>
          <a:lstStyle/>
          <a:p>
            <a:pPr marL="0" indent="0">
              <a:buNone/>
            </a:pPr>
            <a:r>
              <a:rPr lang="en-US" sz="4400" dirty="0">
                <a:solidFill>
                  <a:schemeClr val="tx1"/>
                </a:solidFill>
              </a:rPr>
              <a:t>Strength Training:</a:t>
            </a:r>
          </a:p>
          <a:p>
            <a:pPr marL="693738" indent="-685800">
              <a:buFont typeface="Wingdings" panose="05000000000000000000" pitchFamily="2" charset="2"/>
              <a:buChar char="q"/>
            </a:pPr>
            <a:r>
              <a:rPr lang="en-US" sz="4400" dirty="0">
                <a:solidFill>
                  <a:schemeClr val="tx1"/>
                </a:solidFill>
              </a:rPr>
              <a:t>Builds strong muscles and bones</a:t>
            </a:r>
          </a:p>
          <a:p>
            <a:pPr marL="693738" indent="-685800">
              <a:buFont typeface="Wingdings" panose="05000000000000000000" pitchFamily="2" charset="2"/>
              <a:buChar char="q"/>
            </a:pPr>
            <a:r>
              <a:rPr lang="en-US" sz="4400" dirty="0">
                <a:solidFill>
                  <a:schemeClr val="tx1"/>
                </a:solidFill>
              </a:rPr>
              <a:t>Tones muscles or makes them bigger</a:t>
            </a:r>
          </a:p>
          <a:p>
            <a:pPr marL="693738" indent="-685800">
              <a:buFont typeface="Wingdings" panose="05000000000000000000" pitchFamily="2" charset="2"/>
              <a:buChar char="q"/>
            </a:pPr>
            <a:r>
              <a:rPr lang="en-US" sz="4400" dirty="0">
                <a:solidFill>
                  <a:schemeClr val="tx1"/>
                </a:solidFill>
              </a:rPr>
              <a:t>Helps your body burn more fat</a:t>
            </a:r>
          </a:p>
        </p:txBody>
      </p:sp>
      <p:pic>
        <p:nvPicPr>
          <p:cNvPr id="4" name="Picture 3">
            <a:extLst>
              <a:ext uri="{C183D7F6-B498-43B3-948B-1728B52AA6E4}">
                <adec:decorative xmlns:adec="http://schemas.microsoft.com/office/drawing/2017/decorative" val="1"/>
              </a:ext>
            </a:extLst>
          </p:cNvPr>
          <p:cNvPicPr>
            <a:picLocks noChangeAspect="1"/>
          </p:cNvPicPr>
          <p:nvPr/>
        </p:nvPicPr>
        <p:blipFill>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9302960" y="1813169"/>
            <a:ext cx="2423840" cy="2423840"/>
          </a:xfrm>
          <a:prstGeom prst="rect">
            <a:avLst/>
          </a:prstGeom>
        </p:spPr>
      </p:pic>
      <p:sp>
        <p:nvSpPr>
          <p:cNvPr id="5" name="Slide Number Placeholder 4">
            <a:extLst>
              <a:ext uri="{FF2B5EF4-FFF2-40B4-BE49-F238E27FC236}">
                <a16:creationId xmlns:a16="http://schemas.microsoft.com/office/drawing/2014/main" id="{81CE8ED1-FD62-D2BC-0A0C-844280C09DED}"/>
              </a:ext>
            </a:extLst>
          </p:cNvPr>
          <p:cNvSpPr>
            <a:spLocks noGrp="1"/>
          </p:cNvSpPr>
          <p:nvPr>
            <p:ph type="sldNum" sz="quarter" idx="4"/>
          </p:nvPr>
        </p:nvSpPr>
        <p:spPr/>
        <p:txBody>
          <a:bodyPr/>
          <a:lstStyle/>
          <a:p>
            <a:r>
              <a:rPr lang="en-US"/>
              <a:t>Rev It Up – </a:t>
            </a:r>
            <a:fld id="{5A7CB73A-4562-422B-BE2C-C859B2B1D018}" type="slidenum">
              <a:rPr lang="en-US" smtClean="0"/>
              <a:pPr/>
              <a:t>3</a:t>
            </a:fld>
            <a:endParaRPr lang="en-US" dirty="0"/>
          </a:p>
        </p:txBody>
      </p:sp>
    </p:spTree>
    <p:extLst>
      <p:ext uri="{BB962C8B-B14F-4D97-AF65-F5344CB8AC3E}">
        <p14:creationId xmlns:p14="http://schemas.microsoft.com/office/powerpoint/2010/main" val="673493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BD3EB"/>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1E41E-C9C5-112F-BE2B-2C2183E0D42E}"/>
              </a:ext>
            </a:extLst>
          </p:cNvPr>
          <p:cNvSpPr>
            <a:spLocks noGrp="1"/>
          </p:cNvSpPr>
          <p:nvPr>
            <p:ph type="title"/>
          </p:nvPr>
        </p:nvSpPr>
        <p:spPr>
          <a:xfrm>
            <a:off x="705612" y="4003176"/>
            <a:ext cx="10780776" cy="2160219"/>
          </a:xfrm>
        </p:spPr>
        <p:txBody>
          <a:bodyPr anchor="t"/>
          <a:lstStyle/>
          <a:p>
            <a:pPr algn="ctr"/>
            <a:r>
              <a:rPr lang="en-US" dirty="0">
                <a:solidFill>
                  <a:schemeClr val="tx1"/>
                </a:solidFill>
              </a:rPr>
              <a:t>FACT or MYTH?</a:t>
            </a:r>
          </a:p>
        </p:txBody>
      </p:sp>
      <p:pic>
        <p:nvPicPr>
          <p:cNvPr id="6" name="Picture 5">
            <a:extLst>
              <a:ext uri="{FF2B5EF4-FFF2-40B4-BE49-F238E27FC236}">
                <a16:creationId xmlns:a16="http://schemas.microsoft.com/office/drawing/2014/main" id="{7F7325CD-6BCB-6E5C-8ACD-BA2CFD5B183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4888" y="1774714"/>
            <a:ext cx="2136687" cy="2047266"/>
          </a:xfrm>
          <a:prstGeom prst="rect">
            <a:avLst/>
          </a:prstGeom>
        </p:spPr>
      </p:pic>
      <p:pic>
        <p:nvPicPr>
          <p:cNvPr id="8" name="Picture 7">
            <a:extLst>
              <a:ext uri="{FF2B5EF4-FFF2-40B4-BE49-F238E27FC236}">
                <a16:creationId xmlns:a16="http://schemas.microsoft.com/office/drawing/2014/main" id="{5B182120-B08F-A149-AD91-88CD2E152EAA}"/>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0638" y="1774714"/>
            <a:ext cx="2136687" cy="2160219"/>
          </a:xfrm>
          <a:prstGeom prst="rect">
            <a:avLst/>
          </a:prstGeom>
        </p:spPr>
      </p:pic>
      <p:sp>
        <p:nvSpPr>
          <p:cNvPr id="3" name="Slide Number Placeholder 2">
            <a:extLst>
              <a:ext uri="{FF2B5EF4-FFF2-40B4-BE49-F238E27FC236}">
                <a16:creationId xmlns:a16="http://schemas.microsoft.com/office/drawing/2014/main" id="{9B7D979E-75FD-6FF9-75CD-828A97B32D2D}"/>
              </a:ext>
            </a:extLst>
          </p:cNvPr>
          <p:cNvSpPr>
            <a:spLocks noGrp="1"/>
          </p:cNvSpPr>
          <p:nvPr>
            <p:ph type="sldNum" sz="quarter" idx="4"/>
          </p:nvPr>
        </p:nvSpPr>
        <p:spPr/>
        <p:txBody>
          <a:bodyPr/>
          <a:lstStyle/>
          <a:p>
            <a:r>
              <a:rPr lang="en-US"/>
              <a:t>Rev It Up – </a:t>
            </a:r>
            <a:fld id="{5A7CB73A-4562-422B-BE2C-C859B2B1D018}" type="slidenum">
              <a:rPr lang="en-US" smtClean="0"/>
              <a:pPr/>
              <a:t>4</a:t>
            </a:fld>
            <a:endParaRPr lang="en-US" dirty="0"/>
          </a:p>
        </p:txBody>
      </p:sp>
    </p:spTree>
    <p:extLst>
      <p:ext uri="{BB962C8B-B14F-4D97-AF65-F5344CB8AC3E}">
        <p14:creationId xmlns:p14="http://schemas.microsoft.com/office/powerpoint/2010/main" val="40073776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87B94A7-4FA2-C132-5311-00A047C2819D}"/>
              </a:ext>
            </a:extLst>
          </p:cNvPr>
          <p:cNvSpPr>
            <a:spLocks noGrp="1"/>
          </p:cNvSpPr>
          <p:nvPr>
            <p:ph type="title"/>
          </p:nvPr>
        </p:nvSpPr>
        <p:spPr>
          <a:xfrm>
            <a:off x="676656" y="499533"/>
            <a:ext cx="8373653" cy="1134714"/>
          </a:xfrm>
        </p:spPr>
        <p:txBody>
          <a:bodyPr>
            <a:noAutofit/>
          </a:bodyPr>
          <a:lstStyle/>
          <a:p>
            <a:pPr algn="ctr">
              <a:lnSpc>
                <a:spcPct val="100000"/>
              </a:lnSpc>
            </a:pPr>
            <a:r>
              <a:rPr lang="en-US" sz="4400" dirty="0"/>
              <a:t>I must do strength training every day to get results.</a:t>
            </a:r>
          </a:p>
        </p:txBody>
      </p:sp>
      <p:sp>
        <p:nvSpPr>
          <p:cNvPr id="6" name="Content Placeholder 5">
            <a:extLst>
              <a:ext uri="{FF2B5EF4-FFF2-40B4-BE49-F238E27FC236}">
                <a16:creationId xmlns:a16="http://schemas.microsoft.com/office/drawing/2014/main" id="{FA128BD2-8594-40BC-9A2D-AF0063F269EB}"/>
              </a:ext>
            </a:extLst>
          </p:cNvPr>
          <p:cNvSpPr>
            <a:spLocks noGrp="1"/>
          </p:cNvSpPr>
          <p:nvPr>
            <p:ph idx="1"/>
          </p:nvPr>
        </p:nvSpPr>
        <p:spPr>
          <a:xfrm>
            <a:off x="676656" y="3842426"/>
            <a:ext cx="10753725" cy="2516040"/>
          </a:xfrm>
        </p:spPr>
        <p:txBody>
          <a:bodyPr lIns="0" tIns="0" rIns="0" bIns="0" anchor="ctr">
            <a:normAutofit lnSpcReduction="10000"/>
          </a:bodyPr>
          <a:lstStyle/>
          <a:p>
            <a:pPr marL="0" indent="0">
              <a:lnSpc>
                <a:spcPct val="100000"/>
              </a:lnSpc>
              <a:buNone/>
            </a:pPr>
            <a:r>
              <a:rPr lang="en-US" sz="3500" dirty="0"/>
              <a:t>Experts say to do strength training 2 or 3 times per week. Each time you strength train, your muscles break down, and they need time to rebuild. If you want to strength train every day, work out different muscles each day (e.g., leg day, arm day, core day, etc.).</a:t>
            </a:r>
          </a:p>
        </p:txBody>
      </p:sp>
      <p:pic>
        <p:nvPicPr>
          <p:cNvPr id="11" name="Picture 10">
            <a:extLst>
              <a:ext uri="{FF2B5EF4-FFF2-40B4-BE49-F238E27FC236}">
                <a16:creationId xmlns:a16="http://schemas.microsoft.com/office/drawing/2014/main" id="{45E185C1-7DF2-21BF-BAA6-F3AF023ED24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4398" y="1975934"/>
            <a:ext cx="1465451" cy="1481590"/>
          </a:xfrm>
          <a:prstGeom prst="rect">
            <a:avLst/>
          </a:prstGeom>
        </p:spPr>
      </p:pic>
      <p:sp>
        <p:nvSpPr>
          <p:cNvPr id="12" name="TextBox 11">
            <a:extLst>
              <a:ext uri="{FF2B5EF4-FFF2-40B4-BE49-F238E27FC236}">
                <a16:creationId xmlns:a16="http://schemas.microsoft.com/office/drawing/2014/main" id="{6D3BD742-6057-2BA5-E1AD-4196FBC204C6}"/>
              </a:ext>
            </a:extLst>
          </p:cNvPr>
          <p:cNvSpPr txBox="1"/>
          <p:nvPr/>
        </p:nvSpPr>
        <p:spPr>
          <a:xfrm>
            <a:off x="5359849" y="2101176"/>
            <a:ext cx="2937753" cy="1231106"/>
          </a:xfrm>
          <a:prstGeom prst="rect">
            <a:avLst/>
          </a:prstGeom>
          <a:noFill/>
        </p:spPr>
        <p:txBody>
          <a:bodyPr wrap="square" lIns="0" tIns="0" rIns="0" bIns="0" rtlCol="0">
            <a:spAutoFit/>
          </a:bodyPr>
          <a:lstStyle/>
          <a:p>
            <a:r>
              <a:rPr lang="en-US" sz="8000" b="1" dirty="0">
                <a:solidFill>
                  <a:srgbClr val="0C2340"/>
                </a:solidFill>
                <a:latin typeface="Arial" panose="020B0604020202020204" pitchFamily="34" charset="0"/>
                <a:cs typeface="Arial" panose="020B0604020202020204" pitchFamily="34" charset="0"/>
              </a:rPr>
              <a:t>MYTH</a:t>
            </a:r>
            <a:endParaRPr lang="en-US" sz="8000"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6B6D955-3A2B-3A62-76D0-4D45321EC027}"/>
              </a:ext>
            </a:extLst>
          </p:cNvPr>
          <p:cNvSpPr>
            <a:spLocks noGrp="1"/>
          </p:cNvSpPr>
          <p:nvPr>
            <p:ph type="sldNum" sz="quarter" idx="4"/>
          </p:nvPr>
        </p:nvSpPr>
        <p:spPr/>
        <p:txBody>
          <a:bodyPr/>
          <a:lstStyle/>
          <a:p>
            <a:r>
              <a:rPr lang="en-US"/>
              <a:t>Rev It Up – </a:t>
            </a:r>
            <a:fld id="{5A7CB73A-4562-422B-BE2C-C859B2B1D018}" type="slidenum">
              <a:rPr lang="en-US" smtClean="0"/>
              <a:pPr/>
              <a:t>5</a:t>
            </a:fld>
            <a:endParaRPr lang="en-US" dirty="0"/>
          </a:p>
        </p:txBody>
      </p:sp>
    </p:spTree>
    <p:extLst>
      <p:ext uri="{BB962C8B-B14F-4D97-AF65-F5344CB8AC3E}">
        <p14:creationId xmlns:p14="http://schemas.microsoft.com/office/powerpoint/2010/main" val="733197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8C06037-05BA-E351-8DF1-67E9CA1FEDB9}"/>
              </a:ext>
            </a:extLst>
          </p:cNvPr>
          <p:cNvSpPr>
            <a:spLocks noGrp="1"/>
          </p:cNvSpPr>
          <p:nvPr>
            <p:ph type="title"/>
          </p:nvPr>
        </p:nvSpPr>
        <p:spPr>
          <a:xfrm>
            <a:off x="657225" y="499533"/>
            <a:ext cx="8618750" cy="1404121"/>
          </a:xfrm>
        </p:spPr>
        <p:txBody>
          <a:bodyPr lIns="0" tIns="0" rIns="0" bIns="0">
            <a:noAutofit/>
          </a:bodyPr>
          <a:lstStyle/>
          <a:p>
            <a:pPr algn="ctr"/>
            <a:r>
              <a:rPr lang="en-US" sz="4000" b="1" cap="none" spc="0" dirty="0">
                <a:ln w="0"/>
              </a:rPr>
              <a:t>I should work all my major muscle groups when I strength train.</a:t>
            </a:r>
            <a:endParaRPr lang="en-US" sz="4000" dirty="0"/>
          </a:p>
        </p:txBody>
      </p:sp>
      <p:sp>
        <p:nvSpPr>
          <p:cNvPr id="6" name="Content Placeholder 5">
            <a:extLst>
              <a:ext uri="{FF2B5EF4-FFF2-40B4-BE49-F238E27FC236}">
                <a16:creationId xmlns:a16="http://schemas.microsoft.com/office/drawing/2014/main" id="{AF493120-F213-289E-9666-0A4574D18587}"/>
              </a:ext>
            </a:extLst>
          </p:cNvPr>
          <p:cNvSpPr>
            <a:spLocks noGrp="1"/>
          </p:cNvSpPr>
          <p:nvPr>
            <p:ph idx="1"/>
          </p:nvPr>
        </p:nvSpPr>
        <p:spPr>
          <a:xfrm>
            <a:off x="657225" y="3636733"/>
            <a:ext cx="10753725" cy="2696430"/>
          </a:xfrm>
        </p:spPr>
        <p:txBody>
          <a:bodyPr lIns="0" tIns="0" rIns="0" bIns="0" anchor="ctr">
            <a:noAutofit/>
          </a:bodyPr>
          <a:lstStyle/>
          <a:p>
            <a:pPr marL="0" indent="0">
              <a:lnSpc>
                <a:spcPct val="100000"/>
              </a:lnSpc>
              <a:buNone/>
            </a:pPr>
            <a:r>
              <a:rPr lang="en-US" sz="3600" dirty="0">
                <a:solidFill>
                  <a:schemeClr val="tx1"/>
                </a:solidFill>
              </a:rPr>
              <a:t>Make sure your legs, hips, back, core (stomach), chest, shoulders, and arms all get a proper workout. Make sure you work out opposing muscles, like your biceps and triceps.</a:t>
            </a:r>
          </a:p>
        </p:txBody>
      </p:sp>
      <p:pic>
        <p:nvPicPr>
          <p:cNvPr id="8" name="Picture 7">
            <a:extLst>
              <a:ext uri="{FF2B5EF4-FFF2-40B4-BE49-F238E27FC236}">
                <a16:creationId xmlns:a16="http://schemas.microsoft.com/office/drawing/2014/main" id="{D10F87AF-2034-4C09-FCDA-F130F0D51C5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851977" y="2024879"/>
            <a:ext cx="1465451" cy="1404121"/>
          </a:xfrm>
          <a:prstGeom prst="rect">
            <a:avLst/>
          </a:prstGeom>
        </p:spPr>
      </p:pic>
      <p:sp>
        <p:nvSpPr>
          <p:cNvPr id="9" name="TextBox 8">
            <a:extLst>
              <a:ext uri="{FF2B5EF4-FFF2-40B4-BE49-F238E27FC236}">
                <a16:creationId xmlns:a16="http://schemas.microsoft.com/office/drawing/2014/main" id="{0530C104-DAC5-6A9D-F159-00BC0B1E94BC}"/>
              </a:ext>
            </a:extLst>
          </p:cNvPr>
          <p:cNvSpPr txBox="1"/>
          <p:nvPr/>
        </p:nvSpPr>
        <p:spPr>
          <a:xfrm>
            <a:off x="5402271" y="2111387"/>
            <a:ext cx="2937753" cy="1231106"/>
          </a:xfrm>
          <a:prstGeom prst="rect">
            <a:avLst/>
          </a:prstGeom>
          <a:noFill/>
        </p:spPr>
        <p:txBody>
          <a:bodyPr wrap="square" lIns="0" tIns="0" rIns="0" bIns="0" rtlCol="0">
            <a:spAutoFit/>
          </a:bodyPr>
          <a:lstStyle/>
          <a:p>
            <a:r>
              <a:rPr lang="en-US" sz="8000" b="1" dirty="0">
                <a:solidFill>
                  <a:srgbClr val="0C2340"/>
                </a:solidFill>
                <a:latin typeface="Arial" panose="020B0604020202020204" pitchFamily="34" charset="0"/>
                <a:cs typeface="Arial" panose="020B0604020202020204" pitchFamily="34" charset="0"/>
              </a:rPr>
              <a:t>FACT</a:t>
            </a:r>
            <a:endParaRPr lang="en-US" sz="8000"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FE5AF32-5C0F-C6EE-7D66-EA840F034F27}"/>
              </a:ext>
            </a:extLst>
          </p:cNvPr>
          <p:cNvSpPr>
            <a:spLocks noGrp="1"/>
          </p:cNvSpPr>
          <p:nvPr>
            <p:ph type="sldNum" sz="quarter" idx="4"/>
          </p:nvPr>
        </p:nvSpPr>
        <p:spPr/>
        <p:txBody>
          <a:bodyPr/>
          <a:lstStyle/>
          <a:p>
            <a:r>
              <a:rPr lang="en-US"/>
              <a:t>Rev It Up – </a:t>
            </a:r>
            <a:fld id="{5A7CB73A-4562-422B-BE2C-C859B2B1D018}" type="slidenum">
              <a:rPr lang="en-US" smtClean="0"/>
              <a:pPr/>
              <a:t>6</a:t>
            </a:fld>
            <a:endParaRPr lang="en-US" dirty="0"/>
          </a:p>
        </p:txBody>
      </p:sp>
    </p:spTree>
    <p:extLst>
      <p:ext uri="{BB962C8B-B14F-4D97-AF65-F5344CB8AC3E}">
        <p14:creationId xmlns:p14="http://schemas.microsoft.com/office/powerpoint/2010/main" val="166073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7710D-0F32-91FE-F071-9194A9DEB348}"/>
              </a:ext>
            </a:extLst>
          </p:cNvPr>
          <p:cNvSpPr>
            <a:spLocks noGrp="1"/>
          </p:cNvSpPr>
          <p:nvPr>
            <p:ph type="title"/>
          </p:nvPr>
        </p:nvSpPr>
        <p:spPr>
          <a:xfrm>
            <a:off x="657225" y="499533"/>
            <a:ext cx="8533910" cy="1583791"/>
          </a:xfrm>
        </p:spPr>
        <p:txBody>
          <a:bodyPr>
            <a:noAutofit/>
          </a:bodyPr>
          <a:lstStyle/>
          <a:p>
            <a:pPr algn="ctr">
              <a:lnSpc>
                <a:spcPct val="100000"/>
              </a:lnSpc>
            </a:pPr>
            <a:r>
              <a:rPr lang="en-US" sz="4400" b="1" cap="none" spc="0" dirty="0">
                <a:ln w="0"/>
              </a:rPr>
              <a:t>I must have a gym membership to strength train.</a:t>
            </a:r>
            <a:endParaRPr lang="en-US" sz="4400" dirty="0"/>
          </a:p>
        </p:txBody>
      </p:sp>
      <p:sp>
        <p:nvSpPr>
          <p:cNvPr id="6" name="Content Placeholder 5">
            <a:extLst>
              <a:ext uri="{FF2B5EF4-FFF2-40B4-BE49-F238E27FC236}">
                <a16:creationId xmlns:a16="http://schemas.microsoft.com/office/drawing/2014/main" id="{7A71500A-98B3-4C37-CE81-B3A9E36E8A4C}"/>
              </a:ext>
            </a:extLst>
          </p:cNvPr>
          <p:cNvSpPr>
            <a:spLocks noGrp="1"/>
          </p:cNvSpPr>
          <p:nvPr>
            <p:ph idx="1"/>
          </p:nvPr>
        </p:nvSpPr>
        <p:spPr>
          <a:xfrm>
            <a:off x="719137" y="4033487"/>
            <a:ext cx="10753725" cy="2299677"/>
          </a:xfrm>
        </p:spPr>
        <p:txBody>
          <a:bodyPr lIns="0" tIns="0" rIns="0" bIns="0">
            <a:normAutofit/>
          </a:bodyPr>
          <a:lstStyle/>
          <a:p>
            <a:pPr marL="0" indent="0">
              <a:lnSpc>
                <a:spcPct val="100000"/>
              </a:lnSpc>
              <a:buNone/>
            </a:pPr>
            <a:r>
              <a:rPr lang="en-US" sz="3600" dirty="0">
                <a:solidFill>
                  <a:schemeClr val="tx1"/>
                </a:solidFill>
              </a:rPr>
              <a:t>You can use fitness bands to strength train or find household items to use as weights. You can also use your own body weight as resistance in exercises like push-ups and squats.</a:t>
            </a:r>
          </a:p>
        </p:txBody>
      </p:sp>
      <p:pic>
        <p:nvPicPr>
          <p:cNvPr id="8" name="Picture 7">
            <a:extLst>
              <a:ext uri="{FF2B5EF4-FFF2-40B4-BE49-F238E27FC236}">
                <a16:creationId xmlns:a16="http://schemas.microsoft.com/office/drawing/2014/main" id="{11481AD8-E42A-E860-636F-D6E71A0A9C11}"/>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4398" y="2317610"/>
            <a:ext cx="1465451" cy="1481590"/>
          </a:xfrm>
          <a:prstGeom prst="rect">
            <a:avLst/>
          </a:prstGeom>
        </p:spPr>
      </p:pic>
      <p:sp>
        <p:nvSpPr>
          <p:cNvPr id="9" name="TextBox 8">
            <a:extLst>
              <a:ext uri="{FF2B5EF4-FFF2-40B4-BE49-F238E27FC236}">
                <a16:creationId xmlns:a16="http://schemas.microsoft.com/office/drawing/2014/main" id="{B9A748EC-20F5-517A-C533-FF54E24D8CB2}"/>
              </a:ext>
            </a:extLst>
          </p:cNvPr>
          <p:cNvSpPr txBox="1"/>
          <p:nvPr/>
        </p:nvSpPr>
        <p:spPr>
          <a:xfrm>
            <a:off x="5359849" y="2442852"/>
            <a:ext cx="2937753" cy="1231106"/>
          </a:xfrm>
          <a:prstGeom prst="rect">
            <a:avLst/>
          </a:prstGeom>
          <a:noFill/>
        </p:spPr>
        <p:txBody>
          <a:bodyPr wrap="square" lIns="0" tIns="0" rIns="0" bIns="0" rtlCol="0">
            <a:spAutoFit/>
          </a:bodyPr>
          <a:lstStyle/>
          <a:p>
            <a:r>
              <a:rPr lang="en-US" sz="8000" b="1" dirty="0">
                <a:solidFill>
                  <a:srgbClr val="0C2340"/>
                </a:solidFill>
                <a:latin typeface="Arial" panose="020B0604020202020204" pitchFamily="34" charset="0"/>
                <a:cs typeface="Arial" panose="020B0604020202020204" pitchFamily="34" charset="0"/>
              </a:rPr>
              <a:t>MYTH</a:t>
            </a:r>
            <a:endParaRPr lang="en-US" sz="8000"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8645466-40E6-2091-F4DD-02D3C03A2FFE}"/>
              </a:ext>
            </a:extLst>
          </p:cNvPr>
          <p:cNvSpPr>
            <a:spLocks noGrp="1"/>
          </p:cNvSpPr>
          <p:nvPr>
            <p:ph type="sldNum" sz="quarter" idx="4"/>
          </p:nvPr>
        </p:nvSpPr>
        <p:spPr/>
        <p:txBody>
          <a:bodyPr/>
          <a:lstStyle/>
          <a:p>
            <a:r>
              <a:rPr lang="en-US"/>
              <a:t>Rev It Up – </a:t>
            </a:r>
            <a:fld id="{5A7CB73A-4562-422B-BE2C-C859B2B1D018}" type="slidenum">
              <a:rPr lang="en-US" smtClean="0"/>
              <a:pPr/>
              <a:t>7</a:t>
            </a:fld>
            <a:endParaRPr lang="en-US" dirty="0"/>
          </a:p>
        </p:txBody>
      </p:sp>
    </p:spTree>
    <p:extLst>
      <p:ext uri="{BB962C8B-B14F-4D97-AF65-F5344CB8AC3E}">
        <p14:creationId xmlns:p14="http://schemas.microsoft.com/office/powerpoint/2010/main" val="917447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9D96DAE-5BA2-9CC0-A20B-53690ACD6EC8}"/>
              </a:ext>
            </a:extLst>
          </p:cNvPr>
          <p:cNvSpPr>
            <a:spLocks noGrp="1"/>
          </p:cNvSpPr>
          <p:nvPr>
            <p:ph type="title"/>
          </p:nvPr>
        </p:nvSpPr>
        <p:spPr>
          <a:xfrm>
            <a:off x="657224" y="499533"/>
            <a:ext cx="8515055" cy="1589786"/>
          </a:xfrm>
        </p:spPr>
        <p:txBody>
          <a:bodyPr lIns="0" tIns="0" rIns="0" bIns="0">
            <a:normAutofit/>
          </a:bodyPr>
          <a:lstStyle/>
          <a:p>
            <a:pPr algn="ctr">
              <a:lnSpc>
                <a:spcPct val="100000"/>
              </a:lnSpc>
            </a:pPr>
            <a:r>
              <a:rPr lang="en-US" sz="4800" b="1" cap="none" spc="0" dirty="0">
                <a:ln w="0"/>
              </a:rPr>
              <a:t>The more sets of an exercise I do, the better.</a:t>
            </a:r>
            <a:endParaRPr lang="en-US" sz="4800" dirty="0"/>
          </a:p>
        </p:txBody>
      </p:sp>
      <p:sp>
        <p:nvSpPr>
          <p:cNvPr id="6" name="Content Placeholder 5">
            <a:extLst>
              <a:ext uri="{FF2B5EF4-FFF2-40B4-BE49-F238E27FC236}">
                <a16:creationId xmlns:a16="http://schemas.microsoft.com/office/drawing/2014/main" id="{5EA7D694-52FC-85CF-7CE5-AB6B8B11D33B}"/>
              </a:ext>
            </a:extLst>
          </p:cNvPr>
          <p:cNvSpPr>
            <a:spLocks noGrp="1"/>
          </p:cNvSpPr>
          <p:nvPr>
            <p:ph idx="1"/>
          </p:nvPr>
        </p:nvSpPr>
        <p:spPr>
          <a:xfrm>
            <a:off x="657225" y="4044553"/>
            <a:ext cx="10753725" cy="2205718"/>
          </a:xfrm>
        </p:spPr>
        <p:txBody>
          <a:bodyPr lIns="0" tIns="0" rIns="0" bIns="0" anchor="ctr" anchorCtr="0">
            <a:noAutofit/>
          </a:bodyPr>
          <a:lstStyle/>
          <a:p>
            <a:pPr marL="0" indent="0">
              <a:lnSpc>
                <a:spcPct val="100000"/>
              </a:lnSpc>
              <a:buNone/>
            </a:pPr>
            <a:r>
              <a:rPr lang="en-US" sz="3600" dirty="0">
                <a:solidFill>
                  <a:schemeClr val="tx1"/>
                </a:solidFill>
              </a:rPr>
              <a:t>If done right, 1 set of an exercise can be as effective as 2 or 3. You should do exercises at a resistance where you are almost at your max after 10-12 repetitions.</a:t>
            </a:r>
          </a:p>
        </p:txBody>
      </p:sp>
      <p:pic>
        <p:nvPicPr>
          <p:cNvPr id="8" name="Picture 7">
            <a:extLst>
              <a:ext uri="{FF2B5EF4-FFF2-40B4-BE49-F238E27FC236}">
                <a16:creationId xmlns:a16="http://schemas.microsoft.com/office/drawing/2014/main" id="{6167CC6D-5347-885E-FD4D-F48D8E13B885}"/>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4398" y="2389193"/>
            <a:ext cx="1465451" cy="1481590"/>
          </a:xfrm>
          <a:prstGeom prst="rect">
            <a:avLst/>
          </a:prstGeom>
        </p:spPr>
      </p:pic>
      <p:sp>
        <p:nvSpPr>
          <p:cNvPr id="9" name="TextBox 8">
            <a:extLst>
              <a:ext uri="{FF2B5EF4-FFF2-40B4-BE49-F238E27FC236}">
                <a16:creationId xmlns:a16="http://schemas.microsoft.com/office/drawing/2014/main" id="{BC5AEA1D-01B6-0495-1C52-404F4DAEC243}"/>
              </a:ext>
            </a:extLst>
          </p:cNvPr>
          <p:cNvSpPr txBox="1"/>
          <p:nvPr/>
        </p:nvSpPr>
        <p:spPr>
          <a:xfrm>
            <a:off x="5359849" y="2514435"/>
            <a:ext cx="2937753" cy="1231106"/>
          </a:xfrm>
          <a:prstGeom prst="rect">
            <a:avLst/>
          </a:prstGeom>
          <a:noFill/>
        </p:spPr>
        <p:txBody>
          <a:bodyPr wrap="square" lIns="0" tIns="0" rIns="0" bIns="0" rtlCol="0">
            <a:spAutoFit/>
          </a:bodyPr>
          <a:lstStyle/>
          <a:p>
            <a:r>
              <a:rPr lang="en-US" sz="8000" b="1" dirty="0">
                <a:solidFill>
                  <a:srgbClr val="0C2340"/>
                </a:solidFill>
                <a:latin typeface="Arial" panose="020B0604020202020204" pitchFamily="34" charset="0"/>
                <a:cs typeface="Arial" panose="020B0604020202020204" pitchFamily="34" charset="0"/>
              </a:rPr>
              <a:t>MYTH</a:t>
            </a:r>
            <a:endParaRPr lang="en-US" sz="8000"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815CA78-1364-9359-5339-22D55FD3EE04}"/>
              </a:ext>
            </a:extLst>
          </p:cNvPr>
          <p:cNvSpPr>
            <a:spLocks noGrp="1"/>
          </p:cNvSpPr>
          <p:nvPr>
            <p:ph type="sldNum" sz="quarter" idx="4"/>
          </p:nvPr>
        </p:nvSpPr>
        <p:spPr/>
        <p:txBody>
          <a:bodyPr/>
          <a:lstStyle/>
          <a:p>
            <a:r>
              <a:rPr lang="en-US"/>
              <a:t>Rev It Up – </a:t>
            </a:r>
            <a:fld id="{5A7CB73A-4562-422B-BE2C-C859B2B1D018}" type="slidenum">
              <a:rPr lang="en-US" smtClean="0"/>
              <a:pPr/>
              <a:t>8</a:t>
            </a:fld>
            <a:endParaRPr lang="en-US" dirty="0"/>
          </a:p>
        </p:txBody>
      </p:sp>
    </p:spTree>
    <p:extLst>
      <p:ext uri="{BB962C8B-B14F-4D97-AF65-F5344CB8AC3E}">
        <p14:creationId xmlns:p14="http://schemas.microsoft.com/office/powerpoint/2010/main" val="3674309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EDAF2E7-0B41-463A-D645-4BE08779413D}"/>
              </a:ext>
            </a:extLst>
          </p:cNvPr>
          <p:cNvSpPr>
            <a:spLocks noGrp="1"/>
          </p:cNvSpPr>
          <p:nvPr>
            <p:ph type="title"/>
          </p:nvPr>
        </p:nvSpPr>
        <p:spPr>
          <a:xfrm>
            <a:off x="657225" y="589176"/>
            <a:ext cx="8562189" cy="1984342"/>
          </a:xfrm>
        </p:spPr>
        <p:txBody>
          <a:bodyPr>
            <a:noAutofit/>
          </a:bodyPr>
          <a:lstStyle/>
          <a:p>
            <a:pPr algn="ctr">
              <a:lnSpc>
                <a:spcPct val="100000"/>
              </a:lnSpc>
            </a:pPr>
            <a:r>
              <a:rPr lang="en-US" sz="4000" b="1" cap="none" spc="0" dirty="0">
                <a:ln w="0"/>
              </a:rPr>
              <a:t>I should start small and work my way up to heavier weights and harder exercises.</a:t>
            </a:r>
            <a:endParaRPr lang="en-US" sz="4000" dirty="0"/>
          </a:p>
        </p:txBody>
      </p:sp>
      <p:sp>
        <p:nvSpPr>
          <p:cNvPr id="6" name="Content Placeholder 5">
            <a:extLst>
              <a:ext uri="{FF2B5EF4-FFF2-40B4-BE49-F238E27FC236}">
                <a16:creationId xmlns:a16="http://schemas.microsoft.com/office/drawing/2014/main" id="{82307C06-BFD1-6E63-2772-1E6D71CD3E35}"/>
              </a:ext>
            </a:extLst>
          </p:cNvPr>
          <p:cNvSpPr>
            <a:spLocks noGrp="1"/>
          </p:cNvSpPr>
          <p:nvPr>
            <p:ph idx="1"/>
          </p:nvPr>
        </p:nvSpPr>
        <p:spPr>
          <a:xfrm>
            <a:off x="719137" y="4637988"/>
            <a:ext cx="10753725" cy="1630836"/>
          </a:xfrm>
        </p:spPr>
        <p:txBody>
          <a:bodyPr>
            <a:noAutofit/>
          </a:bodyPr>
          <a:lstStyle/>
          <a:p>
            <a:pPr>
              <a:lnSpc>
                <a:spcPct val="100000"/>
              </a:lnSpc>
            </a:pPr>
            <a:r>
              <a:rPr lang="en-US" sz="3200" dirty="0">
                <a:solidFill>
                  <a:srgbClr val="0C2340"/>
                </a:solidFill>
              </a:rPr>
              <a:t>Don’t overdo it when you first start! You will only make your muscles very sore, and it will be hard to continue. Start where you are comfortable and work your way up!</a:t>
            </a:r>
          </a:p>
        </p:txBody>
      </p:sp>
      <p:pic>
        <p:nvPicPr>
          <p:cNvPr id="8" name="Picture 7">
            <a:extLst>
              <a:ext uri="{FF2B5EF4-FFF2-40B4-BE49-F238E27FC236}">
                <a16:creationId xmlns:a16="http://schemas.microsoft.com/office/drawing/2014/main" id="{CADDD85D-7E1D-F04F-5706-19ADE4C95F02}"/>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851977" y="2880362"/>
            <a:ext cx="1465451" cy="1404121"/>
          </a:xfrm>
          <a:prstGeom prst="rect">
            <a:avLst/>
          </a:prstGeom>
        </p:spPr>
      </p:pic>
      <p:sp>
        <p:nvSpPr>
          <p:cNvPr id="9" name="TextBox 8">
            <a:extLst>
              <a:ext uri="{FF2B5EF4-FFF2-40B4-BE49-F238E27FC236}">
                <a16:creationId xmlns:a16="http://schemas.microsoft.com/office/drawing/2014/main" id="{E633238A-A4F8-1D7B-480B-4E754661E8F8}"/>
              </a:ext>
            </a:extLst>
          </p:cNvPr>
          <p:cNvSpPr txBox="1"/>
          <p:nvPr/>
        </p:nvSpPr>
        <p:spPr>
          <a:xfrm>
            <a:off x="5402271" y="2966870"/>
            <a:ext cx="2937753" cy="1231106"/>
          </a:xfrm>
          <a:prstGeom prst="rect">
            <a:avLst/>
          </a:prstGeom>
          <a:noFill/>
        </p:spPr>
        <p:txBody>
          <a:bodyPr wrap="square" lIns="0" tIns="0" rIns="0" bIns="0" rtlCol="0">
            <a:spAutoFit/>
          </a:bodyPr>
          <a:lstStyle/>
          <a:p>
            <a:r>
              <a:rPr lang="en-US" sz="8000" b="1" dirty="0">
                <a:solidFill>
                  <a:srgbClr val="0C2340"/>
                </a:solidFill>
                <a:latin typeface="Arial" panose="020B0604020202020204" pitchFamily="34" charset="0"/>
                <a:cs typeface="Arial" panose="020B0604020202020204" pitchFamily="34" charset="0"/>
              </a:rPr>
              <a:t>FACT</a:t>
            </a:r>
            <a:endParaRPr lang="en-US" sz="8000"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95CF499-BFEF-E6D0-A58A-0A5B4012DEE8}"/>
              </a:ext>
            </a:extLst>
          </p:cNvPr>
          <p:cNvSpPr>
            <a:spLocks noGrp="1"/>
          </p:cNvSpPr>
          <p:nvPr>
            <p:ph type="sldNum" sz="quarter" idx="4"/>
          </p:nvPr>
        </p:nvSpPr>
        <p:spPr/>
        <p:txBody>
          <a:bodyPr/>
          <a:lstStyle/>
          <a:p>
            <a:r>
              <a:rPr lang="en-US"/>
              <a:t>Rev It Up – </a:t>
            </a:r>
            <a:fld id="{5A7CB73A-4562-422B-BE2C-C859B2B1D018}" type="slidenum">
              <a:rPr lang="en-US" smtClean="0"/>
              <a:pPr/>
              <a:t>9</a:t>
            </a:fld>
            <a:endParaRPr lang="en-US" dirty="0"/>
          </a:p>
        </p:txBody>
      </p:sp>
    </p:spTree>
    <p:extLst>
      <p:ext uri="{BB962C8B-B14F-4D97-AF65-F5344CB8AC3E}">
        <p14:creationId xmlns:p14="http://schemas.microsoft.com/office/powerpoint/2010/main" val="3133348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0941A018-FB9B-4401-A32C-7E04526866E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TM03457491[[fn=Metropolitan]]</Template>
  <TotalTime>6074</TotalTime>
  <Words>1315</Words>
  <Application>Microsoft Macintosh PowerPoint</Application>
  <PresentationFormat>Widescreen</PresentationFormat>
  <Paragraphs>144</Paragraphs>
  <Slides>29</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NimbusSanLig</vt:lpstr>
      <vt:lpstr>Wingdings</vt:lpstr>
      <vt:lpstr>Metropolitan</vt:lpstr>
      <vt:lpstr>The Rev It Up World Games</vt:lpstr>
      <vt:lpstr>So far we have revved up our MVPA. What does MVPA stand for?</vt:lpstr>
      <vt:lpstr>However, strength training is just as important!</vt:lpstr>
      <vt:lpstr>FACT or MYTH?</vt:lpstr>
      <vt:lpstr>I must do strength training every day to get results.</vt:lpstr>
      <vt:lpstr>I should work all my major muscle groups when I strength train.</vt:lpstr>
      <vt:lpstr>I must have a gym membership to strength train.</vt:lpstr>
      <vt:lpstr>The more sets of an exercise I do, the better.</vt:lpstr>
      <vt:lpstr>I should start small and work my way up to heavier weights and harder exercises.</vt:lpstr>
      <vt:lpstr>Today we are going to play the Rev It Up! World Games to show how strong we are!</vt:lpstr>
      <vt:lpstr>RULES</vt:lpstr>
      <vt:lpstr>Let’s review the events together before we begin!</vt:lpstr>
      <vt:lpstr>Strength Training Tips</vt:lpstr>
      <vt:lpstr>Event #1: Chest Flys</vt:lpstr>
      <vt:lpstr>Event #2: Bent Over Rows</vt:lpstr>
      <vt:lpstr>Event #3: Bicep Curls</vt:lpstr>
      <vt:lpstr>Event #4: Front Raises</vt:lpstr>
      <vt:lpstr>Event #5: Squats</vt:lpstr>
      <vt:lpstr>Event #6: High Knee Twists</vt:lpstr>
      <vt:lpstr>Now it’s time to compete in the  Rev It Up!  World Games!</vt:lpstr>
      <vt:lpstr>Time to Team Up!</vt:lpstr>
      <vt:lpstr>When you are competing:  Come up to the front with your band (if needed)  When you are not competing:  Cheer for your teammates!</vt:lpstr>
      <vt:lpstr>Event #1: Chest Fly</vt:lpstr>
      <vt:lpstr>Event #2: Bent Over Row</vt:lpstr>
      <vt:lpstr>Event #3: Bicep Curl</vt:lpstr>
      <vt:lpstr>Event #4: Front Raise</vt:lpstr>
      <vt:lpstr>Event #5: Squat</vt:lpstr>
      <vt:lpstr>Event #6: High Knee Twist</vt:lpstr>
      <vt:lpstr>And the winner 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Geb Bastian</dc:creator>
  <cp:lastModifiedBy>Cartney, Shelly</cp:lastModifiedBy>
  <cp:revision>44</cp:revision>
  <dcterms:created xsi:type="dcterms:W3CDTF">2019-11-27T16:31:08Z</dcterms:created>
  <dcterms:modified xsi:type="dcterms:W3CDTF">2024-04-08T16:19:33Z</dcterms:modified>
</cp:coreProperties>
</file>