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3" r:id="rId4"/>
  </p:sldMasterIdLst>
  <p:notesMasterIdLst>
    <p:notesMasterId r:id="rId23"/>
  </p:notesMasterIdLst>
  <p:sldIdLst>
    <p:sldId id="256" r:id="rId5"/>
    <p:sldId id="258" r:id="rId6"/>
    <p:sldId id="261" r:id="rId7"/>
    <p:sldId id="262" r:id="rId8"/>
    <p:sldId id="263" r:id="rId9"/>
    <p:sldId id="285" r:id="rId10"/>
    <p:sldId id="286" r:id="rId11"/>
    <p:sldId id="287" r:id="rId12"/>
    <p:sldId id="288" r:id="rId13"/>
    <p:sldId id="289" r:id="rId14"/>
    <p:sldId id="290" r:id="rId15"/>
    <p:sldId id="291" r:id="rId16"/>
    <p:sldId id="292" r:id="rId17"/>
    <p:sldId id="293" r:id="rId18"/>
    <p:sldId id="294" r:id="rId19"/>
    <p:sldId id="283" r:id="rId20"/>
    <p:sldId id="284" r:id="rId21"/>
    <p:sldId id="278" r:id="rId2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4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E758DF-57B5-4D9A-84EC-BFABE3814964}" v="7" dt="2019-07-15T18:46:55.1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02" autoAdjust="0"/>
    <p:restoredTop sz="81754" autoAdjust="0"/>
  </p:normalViewPr>
  <p:slideViewPr>
    <p:cSldViewPr snapToGrid="0" snapToObjects="1">
      <p:cViewPr varScale="1">
        <p:scale>
          <a:sx n="149" d="100"/>
          <a:sy n="149" d="100"/>
        </p:scale>
        <p:origin x="1008" y="-440"/>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2987067979"/>
      </p:ext>
    </p:extLst>
  </p:cSld>
  <p:clrMap bg1="lt1" tx1="dk1" bg2="dk2" tx2="lt2" accent1="accent1" accent2="accent2" accent3="accent3" accent4="accent4" accent5="accent5" accent6="accent6" hlink="hlink" folHlink="folHlink"/>
  <p:notesStyle>
    <a:lvl1pPr marL="0" algn="l" defTabSz="609585" rtl="0" eaLnBrk="1" latinLnBrk="0" hangingPunct="1">
      <a:defRPr sz="1600" kern="1200">
        <a:solidFill>
          <a:schemeClr val="tx1"/>
        </a:solidFill>
        <a:latin typeface="+mn-lt"/>
        <a:ea typeface="+mn-ea"/>
        <a:cs typeface="+mn-cs"/>
      </a:defRPr>
    </a:lvl1pPr>
    <a:lvl2pPr marL="609585" algn="l" defTabSz="609585" rtl="0" eaLnBrk="1" latinLnBrk="0" hangingPunct="1">
      <a:defRPr sz="1600" kern="1200">
        <a:solidFill>
          <a:schemeClr val="tx1"/>
        </a:solidFill>
        <a:latin typeface="+mn-lt"/>
        <a:ea typeface="+mn-ea"/>
        <a:cs typeface="+mn-cs"/>
      </a:defRPr>
    </a:lvl2pPr>
    <a:lvl3pPr marL="1219170" algn="l" defTabSz="609585" rtl="0" eaLnBrk="1" latinLnBrk="0" hangingPunct="1">
      <a:defRPr sz="1600" kern="1200">
        <a:solidFill>
          <a:schemeClr val="tx1"/>
        </a:solidFill>
        <a:latin typeface="+mn-lt"/>
        <a:ea typeface="+mn-ea"/>
        <a:cs typeface="+mn-cs"/>
      </a:defRPr>
    </a:lvl3pPr>
    <a:lvl4pPr marL="1828754" algn="l" defTabSz="609585" rtl="0" eaLnBrk="1" latinLnBrk="0" hangingPunct="1">
      <a:defRPr sz="1600" kern="1200">
        <a:solidFill>
          <a:schemeClr val="tx1"/>
        </a:solidFill>
        <a:latin typeface="+mn-lt"/>
        <a:ea typeface="+mn-ea"/>
        <a:cs typeface="+mn-cs"/>
      </a:defRPr>
    </a:lvl4pPr>
    <a:lvl5pPr marL="2438339" algn="l" defTabSz="609585" rtl="0" eaLnBrk="1" latinLnBrk="0" hangingPunct="1">
      <a:defRPr sz="1600" kern="1200">
        <a:solidFill>
          <a:schemeClr val="tx1"/>
        </a:solidFill>
        <a:latin typeface="+mn-lt"/>
        <a:ea typeface="+mn-ea"/>
        <a:cs typeface="+mn-cs"/>
      </a:defRPr>
    </a:lvl5pPr>
    <a:lvl6pPr marL="3047924" algn="l" defTabSz="609585" rtl="0" eaLnBrk="1" latinLnBrk="0" hangingPunct="1">
      <a:defRPr sz="1600" kern="1200">
        <a:solidFill>
          <a:schemeClr val="tx1"/>
        </a:solidFill>
        <a:latin typeface="+mn-lt"/>
        <a:ea typeface="+mn-ea"/>
        <a:cs typeface="+mn-cs"/>
      </a:defRPr>
    </a:lvl6pPr>
    <a:lvl7pPr marL="3657509" algn="l" defTabSz="609585" rtl="0" eaLnBrk="1" latinLnBrk="0" hangingPunct="1">
      <a:defRPr sz="1600" kern="1200">
        <a:solidFill>
          <a:schemeClr val="tx1"/>
        </a:solidFill>
        <a:latin typeface="+mn-lt"/>
        <a:ea typeface="+mn-ea"/>
        <a:cs typeface="+mn-cs"/>
      </a:defRPr>
    </a:lvl7pPr>
    <a:lvl8pPr marL="4267093" algn="l" defTabSz="609585" rtl="0" eaLnBrk="1" latinLnBrk="0" hangingPunct="1">
      <a:defRPr sz="1600" kern="1200">
        <a:solidFill>
          <a:schemeClr val="tx1"/>
        </a:solidFill>
        <a:latin typeface="+mn-lt"/>
        <a:ea typeface="+mn-ea"/>
        <a:cs typeface="+mn-cs"/>
      </a:defRPr>
    </a:lvl8pPr>
    <a:lvl9pPr marL="4876678" algn="l" defTabSz="60958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flickr.com/photos/raybouk/8743425431/"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creativecommons.org/licenses/by/3.0/"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en.wikipedia.org/wiki/File:Colorful_Photo_of_Vegetables.png"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creativecommons.org/licenses/by-sa/3.0/"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79" name="Shape 179"/>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349735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Shape 2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41" name="Shape 24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9504098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48" name="Shape 248"/>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283814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Shape 2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41" name="Shape 24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1369091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48" name="Shape 248"/>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8841080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Shape 2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41" name="Shape 24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20417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48" name="Shape 248"/>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1218922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Shape 3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28" name="Shape 328"/>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8362748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a:hlinkClick r:id="rId3" tooltip="https://www.flickr.com/photos/raybouk/8743425431/"/>
              </a:rPr>
              <a:t>This Photo</a:t>
            </a:r>
            <a:r>
              <a:rPr lang="en-US" sz="1100" dirty="0"/>
              <a:t> by Unknown Author is licensed under </a:t>
            </a:r>
            <a:r>
              <a:rPr lang="en-US" sz="1100" dirty="0">
                <a:hlinkClick r:id="rId4" tooltip="https://creativecommons.org/licenses/by/3.0/"/>
              </a:rPr>
              <a:t>CC BY</a:t>
            </a:r>
            <a:endParaRPr lang="en-US" sz="1100" dirty="0"/>
          </a:p>
          <a:p>
            <a:endParaRPr lang="en-US" dirty="0"/>
          </a:p>
        </p:txBody>
      </p:sp>
    </p:spTree>
    <p:extLst>
      <p:ext uri="{BB962C8B-B14F-4D97-AF65-F5344CB8AC3E}">
        <p14:creationId xmlns:p14="http://schemas.microsoft.com/office/powerpoint/2010/main" val="26383074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Shape 3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42" name="Shape 342"/>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Arial"/>
              <a:buNone/>
            </a:pPr>
            <a:r>
              <a:rPr lang="en-US" sz="1100" b="0" i="0" u="none" strike="noStrike" cap="none" dirty="0">
                <a:solidFill>
                  <a:schemeClr val="dk1"/>
                </a:solidFill>
                <a:latin typeface="Arial"/>
                <a:ea typeface="Arial"/>
                <a:cs typeface="Arial"/>
                <a:sym typeface="Arial"/>
              </a:rPr>
              <a:t>All photos in this slide </a:t>
            </a:r>
            <a:r>
              <a:rPr lang="en-US" sz="1100" b="0" i="0" kern="1200" dirty="0">
                <a:solidFill>
                  <a:schemeClr val="tx1"/>
                </a:solidFill>
                <a:effectLst/>
                <a:latin typeface="+mn-lt"/>
                <a:ea typeface="+mn-ea"/>
                <a:cs typeface="+mn-cs"/>
              </a:rPr>
              <a:t>© Rutgers </a:t>
            </a:r>
            <a:r>
              <a:rPr lang="en-US" sz="1100" b="0" i="0" kern="1200">
                <a:solidFill>
                  <a:schemeClr val="tx1"/>
                </a:solidFill>
                <a:effectLst/>
                <a:latin typeface="+mn-lt"/>
                <a:ea typeface="+mn-ea"/>
                <a:cs typeface="+mn-cs"/>
              </a:rPr>
              <a:t>Cooperative Extension</a:t>
            </a:r>
            <a:endParaRPr sz="11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303249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90" name="Shape 190"/>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defTabSz="457200" rtl="0" eaLnBrk="1" fontAlgn="auto" latinLnBrk="0" hangingPunct="1">
              <a:lnSpc>
                <a:spcPct val="100000"/>
              </a:lnSpc>
              <a:spcBef>
                <a:spcPts val="0"/>
              </a:spcBef>
              <a:spcAft>
                <a:spcPts val="0"/>
              </a:spcAft>
              <a:buClr>
                <a:schemeClr val="dk1"/>
              </a:buClr>
              <a:buSzTx/>
              <a:buFont typeface="Arial"/>
              <a:buNone/>
              <a:tabLst/>
              <a:defRPr/>
            </a:pPr>
            <a:r>
              <a:rPr lang="en-US" sz="1100" dirty="0">
                <a:hlinkClick r:id="rId3" tooltip="http://en.wikipedia.org/wiki/File:Colorful_Photo_of_Vegetables.png"/>
              </a:rPr>
              <a:t>This Photo</a:t>
            </a:r>
            <a:r>
              <a:rPr lang="en-US" sz="1100" dirty="0"/>
              <a:t> by Unknown Author is licensed under </a:t>
            </a:r>
            <a:r>
              <a:rPr lang="en-US" sz="1100" dirty="0">
                <a:hlinkClick r:id="rId4" tooltip="https://creativecommons.org/licenses/by-sa/3.0/"/>
              </a:rPr>
              <a:t>CC BY-SA</a:t>
            </a:r>
            <a:endParaRPr lang="en-US" sz="1100" dirty="0"/>
          </a:p>
          <a:p>
            <a:pPr marL="0" marR="0" lvl="0" indent="0" algn="l" rtl="0">
              <a:spcBef>
                <a:spcPts val="0"/>
              </a:spcBef>
              <a:buClr>
                <a:schemeClr val="dk1"/>
              </a:buClr>
              <a:buFont typeface="Arial"/>
              <a:buNone/>
            </a:pPr>
            <a:endParaRPr sz="11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036994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Shape 23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36" name="Shape 23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2367697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Shape 2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41" name="Shape 24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3738182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48" name="Shape 248"/>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1513168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Shape 2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41" name="Shape 24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7718920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48" name="Shape 248"/>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5879069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Shape 2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41" name="Shape 24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576771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48" name="Shape 248"/>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76323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extension.sdstate.edu/"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Shape 57"/>
        <p:cNvGrpSpPr/>
        <p:nvPr/>
      </p:nvGrpSpPr>
      <p:grpSpPr>
        <a:xfrm>
          <a:off x="0" y="0"/>
          <a:ext cx="0" cy="0"/>
          <a:chOff x="0" y="0"/>
          <a:chExt cx="0" cy="0"/>
        </a:xfrm>
      </p:grpSpPr>
      <p:sp>
        <p:nvSpPr>
          <p:cNvPr id="8" name="Title 1">
            <a:extLst>
              <a:ext uri="{FF2B5EF4-FFF2-40B4-BE49-F238E27FC236}">
                <a16:creationId xmlns:a16="http://schemas.microsoft.com/office/drawing/2014/main" id="{A1012A34-8524-DA17-A10E-3AD539B1135B}"/>
              </a:ext>
            </a:extLst>
          </p:cNvPr>
          <p:cNvSpPr>
            <a:spLocks noGrp="1"/>
          </p:cNvSpPr>
          <p:nvPr>
            <p:ph type="ctrTitle"/>
          </p:nvPr>
        </p:nvSpPr>
        <p:spPr>
          <a:xfrm>
            <a:off x="1524000" y="1122363"/>
            <a:ext cx="9144000" cy="2387600"/>
          </a:xfrm>
          <a:prstGeom prst="rect">
            <a:avLst/>
          </a:prstGeom>
        </p:spPr>
        <p:txBody>
          <a:bodyPr anchor="b"/>
          <a:lstStyle>
            <a:lvl1pPr algn="ctr">
              <a:defRPr sz="6000" b="1">
                <a:solidFill>
                  <a:srgbClr val="0034A7"/>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9" name="Subtitle 2">
            <a:extLst>
              <a:ext uri="{FF2B5EF4-FFF2-40B4-BE49-F238E27FC236}">
                <a16:creationId xmlns:a16="http://schemas.microsoft.com/office/drawing/2014/main" id="{1D78E6C7-95C8-A14F-A36C-F35C00A1FC00}"/>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solidFill>
                  <a:schemeClr val="tx1"/>
                </a:solidFill>
                <a:latin typeface="Arial" panose="020B0604020202020204" pitchFamily="34" charset="0"/>
                <a:cs typeface="Arial" panose="020B0604020202020204" pitchFamily="34" charset="0"/>
              </a:defRPr>
            </a:lvl1pPr>
            <a:lvl2pPr marL="457192" indent="0" algn="ctr">
              <a:buNone/>
              <a:defRPr sz="2000"/>
            </a:lvl2pPr>
            <a:lvl3pPr marL="914384" indent="0" algn="ctr">
              <a:buNone/>
              <a:defRPr sz="1800"/>
            </a:lvl3pPr>
            <a:lvl4pPr marL="1371576" indent="0" algn="ctr">
              <a:buNone/>
              <a:defRPr sz="1600"/>
            </a:lvl4pPr>
            <a:lvl5pPr marL="1828768" indent="0" algn="ctr">
              <a:buNone/>
              <a:defRPr sz="1600"/>
            </a:lvl5pPr>
            <a:lvl6pPr marL="2285960" indent="0" algn="ctr">
              <a:buNone/>
              <a:defRPr sz="1600"/>
            </a:lvl6pPr>
            <a:lvl7pPr marL="2743152" indent="0" algn="ctr">
              <a:buNone/>
              <a:defRPr sz="1600"/>
            </a:lvl7pPr>
            <a:lvl8pPr marL="3200344" indent="0" algn="ctr">
              <a:buNone/>
              <a:defRPr sz="1600"/>
            </a:lvl8pPr>
            <a:lvl9pPr marL="3657536" indent="0" algn="ctr">
              <a:buNone/>
              <a:defRPr sz="1600"/>
            </a:lvl9pPr>
          </a:lstStyle>
          <a:p>
            <a:r>
              <a:rPr lang="en-US" dirty="0"/>
              <a:t>Click to edit Master subtitle style</a:t>
            </a:r>
          </a:p>
        </p:txBody>
      </p:sp>
      <p:sp>
        <p:nvSpPr>
          <p:cNvPr id="10" name="Rectangle 9">
            <a:extLst>
              <a:ext uri="{FF2B5EF4-FFF2-40B4-BE49-F238E27FC236}">
                <a16:creationId xmlns:a16="http://schemas.microsoft.com/office/drawing/2014/main" id="{AB8C010D-E6A6-7025-FA3B-C711C96CF033}"/>
              </a:ext>
            </a:extLst>
          </p:cNvPr>
          <p:cNvSpPr/>
          <p:nvPr userDrawn="1"/>
        </p:nvSpPr>
        <p:spPr>
          <a:xfrm>
            <a:off x="-1" y="5296619"/>
            <a:ext cx="12192001" cy="1561381"/>
          </a:xfrm>
          <a:prstGeom prst="rect">
            <a:avLst/>
          </a:prstGeom>
          <a:solidFill>
            <a:srgbClr val="0C23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D99AB3-95AD-3607-E4AC-2ED389AEBA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66445" y="5819591"/>
            <a:ext cx="2464595" cy="715999"/>
          </a:xfrm>
          <a:prstGeom prst="rect">
            <a:avLst/>
          </a:prstGeom>
        </p:spPr>
      </p:pic>
      <p:pic>
        <p:nvPicPr>
          <p:cNvPr id="12" name="Picture 11">
            <a:extLst>
              <a:ext uri="{FF2B5EF4-FFF2-40B4-BE49-F238E27FC236}">
                <a16:creationId xmlns:a16="http://schemas.microsoft.com/office/drawing/2014/main" id="{A3EF15C4-56BE-92BE-E00C-4C41EDBA07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3351" y="5505183"/>
            <a:ext cx="1600799" cy="1144253"/>
          </a:xfrm>
          <a:prstGeom prst="rect">
            <a:avLst/>
          </a:prstGeom>
        </p:spPr>
      </p:pic>
      <p:sp>
        <p:nvSpPr>
          <p:cNvPr id="13" name="TextBox 12">
            <a:extLst>
              <a:ext uri="{FF2B5EF4-FFF2-40B4-BE49-F238E27FC236}">
                <a16:creationId xmlns:a16="http://schemas.microsoft.com/office/drawing/2014/main" id="{A8EE8D3F-03FA-1D9F-0C8D-1D6497325382}"/>
              </a:ext>
            </a:extLst>
          </p:cNvPr>
          <p:cNvSpPr txBox="1"/>
          <p:nvPr userDrawn="1"/>
        </p:nvSpPr>
        <p:spPr>
          <a:xfrm>
            <a:off x="2406770" y="5615796"/>
            <a:ext cx="6551492" cy="861774"/>
          </a:xfrm>
          <a:prstGeom prst="rect">
            <a:avLst/>
          </a:prstGeom>
          <a:noFill/>
        </p:spPr>
        <p:txBody>
          <a:bodyPr wrap="square" rtlCol="0">
            <a:spAutoFit/>
          </a:bodyPr>
          <a:lstStyle/>
          <a:p>
            <a:pPr>
              <a:spcBef>
                <a:spcPts val="600"/>
              </a:spcBef>
            </a:pPr>
            <a:r>
              <a:rPr lang="en-US" sz="800" dirty="0">
                <a:solidFill>
                  <a:schemeClr val="bg1"/>
                </a:solidFill>
                <a:effectLst/>
                <a:latin typeface="Arial" panose="020B0604020202020204" pitchFamily="34" charset="0"/>
                <a:cs typeface="Arial" panose="020B0604020202020204" pitchFamily="34" charset="0"/>
              </a:rPr>
              <a:t>This work is supported by the Expanded Food and Nutrition Education Program from the USDA National Institute of Food and Agriculture. USDA is an equal opportunity provider.</a:t>
            </a:r>
          </a:p>
          <a:p>
            <a:pPr>
              <a:spcBef>
                <a:spcPts val="600"/>
              </a:spcBef>
            </a:pPr>
            <a:r>
              <a:rPr lang="en-US" sz="800" dirty="0">
                <a:solidFill>
                  <a:schemeClr val="bg1"/>
                </a:solidFill>
                <a:effectLst/>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a:spcBef>
                <a:spcPts val="600"/>
              </a:spcBef>
            </a:pPr>
            <a:r>
              <a:rPr lang="en-US" sz="800" dirty="0">
                <a:solidFill>
                  <a:schemeClr val="bg1"/>
                </a:solidFill>
                <a:effectLst/>
                <a:latin typeface="Arial" panose="020B0604020202020204" pitchFamily="34" charset="0"/>
                <a:cs typeface="Arial" panose="020B0604020202020204" pitchFamily="34" charset="0"/>
              </a:rPr>
              <a:t>Learn more at </a:t>
            </a:r>
            <a:r>
              <a:rPr lang="en-US" sz="800" dirty="0">
                <a:solidFill>
                  <a:schemeClr val="bg1"/>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extension.sdstate.edu</a:t>
            </a:r>
            <a:r>
              <a:rPr lang="en-US" sz="800" dirty="0">
                <a:solidFill>
                  <a:schemeClr val="bg1"/>
                </a:solidFill>
                <a:effectLst/>
                <a:latin typeface="Arial" panose="020B0604020202020204" pitchFamily="34" charset="0"/>
                <a:cs typeface="Arial" panose="020B0604020202020204" pitchFamily="34" charset="0"/>
              </a:rPr>
              <a:t>.  © 2024, South Dakota Board of Regents</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67"/>
        <p:cNvGrpSpPr/>
        <p:nvPr/>
      </p:nvGrpSpPr>
      <p:grpSpPr>
        <a:xfrm>
          <a:off x="0" y="0"/>
          <a:ext cx="0" cy="0"/>
          <a:chOff x="0" y="0"/>
          <a:chExt cx="0" cy="0"/>
        </a:xfrm>
      </p:grpSpPr>
      <p:sp>
        <p:nvSpPr>
          <p:cNvPr id="68" name="Shape 68"/>
          <p:cNvSpPr txBox="1">
            <a:spLocks noGrp="1"/>
          </p:cNvSpPr>
          <p:nvPr>
            <p:ph type="title"/>
          </p:nvPr>
        </p:nvSpPr>
        <p:spPr>
          <a:xfrm>
            <a:off x="415601" y="1122291"/>
            <a:ext cx="11360799" cy="763599"/>
          </a:xfrm>
          <a:prstGeom prst="rect">
            <a:avLst/>
          </a:prstGeom>
          <a:noFill/>
          <a:ln>
            <a:noFill/>
          </a:ln>
        </p:spPr>
        <p:txBody>
          <a:bodyPr lIns="91425" tIns="91425" rIns="91425" bIns="91425" anchor="ctr" anchorCtr="0">
            <a:noAutofit/>
          </a:bodyPr>
          <a:lstStyle>
            <a:lvl1pPr marL="0" marR="0" lvl="0" indent="0" algn="l" rtl="0">
              <a:spcBef>
                <a:spcPts val="0"/>
              </a:spcBef>
              <a:buClr>
                <a:schemeClr val="lt1"/>
              </a:buClr>
              <a:buFont typeface="Rockwell"/>
              <a:buNone/>
              <a:defRPr sz="4800" b="1" i="0" u="none" strike="noStrike" cap="none">
                <a:solidFill>
                  <a:srgbClr val="0034A7"/>
                </a:solidFill>
                <a:latin typeface="Arial" panose="020B0604020202020204" pitchFamily="34" charset="0"/>
                <a:ea typeface="Arial" panose="020B0604020202020204" pitchFamily="34" charset="0"/>
                <a:cs typeface="Arial" panose="020B0604020202020204" pitchFamily="34" charset="0"/>
                <a:sym typeface="Rockwell"/>
              </a:defRPr>
            </a:lvl1pPr>
            <a:lvl2pPr marL="0" marR="0" lvl="1" indent="0" algn="l" rtl="0">
              <a:spcBef>
                <a:spcPts val="0"/>
              </a:spcBef>
              <a:buNone/>
              <a:defRPr sz="2400" b="0" i="0" u="none" strike="noStrike" cap="none">
                <a:solidFill>
                  <a:schemeClr val="lt2"/>
                </a:solidFill>
              </a:defRPr>
            </a:lvl2pPr>
            <a:lvl3pPr marL="0" marR="0" lvl="2" indent="0" algn="l" rtl="0">
              <a:spcBef>
                <a:spcPts val="0"/>
              </a:spcBef>
              <a:buNone/>
              <a:defRPr sz="2400" b="0" i="0" u="none" strike="noStrike" cap="none">
                <a:solidFill>
                  <a:schemeClr val="lt2"/>
                </a:solidFill>
              </a:defRPr>
            </a:lvl3pPr>
            <a:lvl4pPr marL="0" marR="0" lvl="3" indent="0" algn="l" rtl="0">
              <a:spcBef>
                <a:spcPts val="0"/>
              </a:spcBef>
              <a:buNone/>
              <a:defRPr sz="2400" b="0" i="0" u="none" strike="noStrike" cap="none">
                <a:solidFill>
                  <a:schemeClr val="lt2"/>
                </a:solidFill>
              </a:defRPr>
            </a:lvl4pPr>
            <a:lvl5pPr marL="0" marR="0" lvl="4" indent="0" algn="l" rtl="0">
              <a:spcBef>
                <a:spcPts val="0"/>
              </a:spcBef>
              <a:buNone/>
              <a:defRPr sz="2400" b="0" i="0" u="none" strike="noStrike" cap="none">
                <a:solidFill>
                  <a:schemeClr val="lt2"/>
                </a:solidFill>
              </a:defRPr>
            </a:lvl5pPr>
            <a:lvl6pPr marL="0" marR="0" lvl="5" indent="0" algn="l" rtl="0">
              <a:spcBef>
                <a:spcPts val="0"/>
              </a:spcBef>
              <a:buNone/>
              <a:defRPr sz="2400" b="0" i="0" u="none" strike="noStrike" cap="none">
                <a:solidFill>
                  <a:schemeClr val="lt2"/>
                </a:solidFill>
              </a:defRPr>
            </a:lvl6pPr>
            <a:lvl7pPr marL="0" marR="0" lvl="6" indent="0" algn="l" rtl="0">
              <a:spcBef>
                <a:spcPts val="0"/>
              </a:spcBef>
              <a:buNone/>
              <a:defRPr sz="2400" b="0" i="0" u="none" strike="noStrike" cap="none">
                <a:solidFill>
                  <a:schemeClr val="lt2"/>
                </a:solidFill>
              </a:defRPr>
            </a:lvl7pPr>
            <a:lvl8pPr marL="0" marR="0" lvl="7" indent="0" algn="l" rtl="0">
              <a:spcBef>
                <a:spcPts val="0"/>
              </a:spcBef>
              <a:buNone/>
              <a:defRPr sz="2400" b="0" i="0" u="none" strike="noStrike" cap="none">
                <a:solidFill>
                  <a:schemeClr val="lt2"/>
                </a:solidFill>
              </a:defRPr>
            </a:lvl8pPr>
            <a:lvl9pPr marL="0" marR="0" lvl="8" indent="0" algn="l" rtl="0">
              <a:spcBef>
                <a:spcPts val="0"/>
              </a:spcBef>
              <a:buNone/>
              <a:defRPr sz="2400" b="0" i="0" u="none" strike="noStrike" cap="none">
                <a:solidFill>
                  <a:schemeClr val="lt2"/>
                </a:solidFill>
              </a:defRPr>
            </a:lvl9pPr>
          </a:lstStyle>
          <a:p>
            <a:endParaRPr dirty="0"/>
          </a:p>
        </p:txBody>
      </p:sp>
      <p:sp>
        <p:nvSpPr>
          <p:cNvPr id="69" name="Shape 69"/>
          <p:cNvSpPr txBox="1">
            <a:spLocks noGrp="1"/>
          </p:cNvSpPr>
          <p:nvPr>
            <p:ph type="body" idx="1"/>
          </p:nvPr>
        </p:nvSpPr>
        <p:spPr>
          <a:xfrm>
            <a:off x="415601" y="2011679"/>
            <a:ext cx="11360799" cy="4080153"/>
          </a:xfrm>
          <a:prstGeom prst="rect">
            <a:avLst/>
          </a:prstGeom>
          <a:noFill/>
          <a:ln>
            <a:noFill/>
          </a:ln>
        </p:spPr>
        <p:txBody>
          <a:bodyPr lIns="91425" tIns="91425" rIns="91425" bIns="91425" anchor="t" anchorCtr="0"/>
          <a:lstStyle>
            <a:lvl1pPr marL="0" marR="0" lvl="0" indent="0" algn="l" rtl="0">
              <a:spcBef>
                <a:spcPts val="0"/>
              </a:spcBef>
              <a:spcAft>
                <a:spcPts val="800"/>
              </a:spcAft>
              <a:buClr>
                <a:schemeClr val="lt1"/>
              </a:buClr>
              <a:buSzPct val="140000"/>
              <a:buFontTx/>
              <a:buNone/>
              <a:defRPr sz="3733" b="0" i="0" u="none" strike="noStrike" cap="none">
                <a:solidFill>
                  <a:schemeClr val="tx1"/>
                </a:solidFill>
                <a:latin typeface="Arial" panose="020B0604020202020204" pitchFamily="34" charset="0"/>
                <a:ea typeface="Arial" panose="020B0604020202020204" pitchFamily="34" charset="0"/>
                <a:cs typeface="Arial" panose="020B0604020202020204" pitchFamily="34" charset="0"/>
                <a:sym typeface="Rockwell"/>
              </a:defRPr>
            </a:lvl1pPr>
            <a:lvl2pPr marL="975336" marR="0" lvl="1" indent="-216740" algn="l" rtl="0">
              <a:spcBef>
                <a:spcPts val="0"/>
              </a:spcBef>
              <a:spcAft>
                <a:spcPts val="800"/>
              </a:spcAft>
              <a:buClr>
                <a:schemeClr val="lt1"/>
              </a:buClr>
              <a:buSzPct val="140000"/>
              <a:buFont typeface="Noto Sans Symbols"/>
              <a:buChar char="❝"/>
              <a:defRPr sz="3200" b="0" i="0" u="none" strike="noStrike" cap="none">
                <a:solidFill>
                  <a:schemeClr val="lt1"/>
                </a:solidFill>
                <a:latin typeface="Rockwell"/>
                <a:ea typeface="Rockwell"/>
                <a:cs typeface="Rockwell"/>
                <a:sym typeface="Rockwell"/>
              </a:defRPr>
            </a:lvl2pPr>
            <a:lvl3pPr marL="1463003" marR="0" lvl="2" indent="-193035" algn="l" rtl="0">
              <a:spcBef>
                <a:spcPts val="0"/>
              </a:spcBef>
              <a:spcAft>
                <a:spcPts val="800"/>
              </a:spcAft>
              <a:buClr>
                <a:schemeClr val="lt1"/>
              </a:buClr>
              <a:buSzPct val="140000"/>
              <a:buFont typeface="Noto Sans Symbols"/>
              <a:buChar char="❝"/>
              <a:defRPr sz="2667" b="0" i="0" u="none" strike="noStrike" cap="none">
                <a:solidFill>
                  <a:schemeClr val="lt1"/>
                </a:solidFill>
                <a:latin typeface="Rockwell"/>
                <a:ea typeface="Rockwell"/>
                <a:cs typeface="Rockwell"/>
                <a:sym typeface="Rockwell"/>
              </a:defRPr>
            </a:lvl3pPr>
            <a:lvl4pPr marL="1828754" marR="0" lvl="3" indent="-159169" algn="l" rtl="0">
              <a:spcBef>
                <a:spcPts val="0"/>
              </a:spcBef>
              <a:spcAft>
                <a:spcPts val="800"/>
              </a:spcAft>
              <a:buClr>
                <a:schemeClr val="lt1"/>
              </a:buClr>
              <a:buSzPct val="140000"/>
              <a:buFont typeface="Noto Sans Symbols"/>
              <a:buChar char="❝"/>
              <a:defRPr sz="2400" b="0" i="0" u="none" strike="noStrike" cap="none">
                <a:solidFill>
                  <a:schemeClr val="lt1"/>
                </a:solidFill>
                <a:latin typeface="Rockwell"/>
                <a:ea typeface="Rockwell"/>
                <a:cs typeface="Rockwell"/>
                <a:sym typeface="Rockwell"/>
              </a:defRPr>
            </a:lvl4pPr>
            <a:lvl5pPr marL="2194505" marR="0" lvl="4" indent="-152396" algn="l" rtl="0">
              <a:spcBef>
                <a:spcPts val="0"/>
              </a:spcBef>
              <a:spcAft>
                <a:spcPts val="800"/>
              </a:spcAft>
              <a:buClr>
                <a:schemeClr val="lt1"/>
              </a:buClr>
              <a:buSzPct val="140000"/>
              <a:buFont typeface="Noto Sans Symbols"/>
              <a:buChar char="❝"/>
              <a:defRPr sz="2400" b="0" i="0" u="none" strike="noStrike" cap="none">
                <a:solidFill>
                  <a:schemeClr val="lt1"/>
                </a:solidFill>
                <a:latin typeface="Rockwell"/>
                <a:ea typeface="Rockwell"/>
                <a:cs typeface="Rockwell"/>
                <a:sym typeface="Rockwell"/>
              </a:defRPr>
            </a:lvl5pPr>
            <a:lvl6pPr marL="2560256" marR="0" lvl="5" indent="-132077" algn="l" rtl="0">
              <a:spcBef>
                <a:spcPts val="0"/>
              </a:spcBef>
              <a:spcAft>
                <a:spcPts val="800"/>
              </a:spcAft>
              <a:buClr>
                <a:schemeClr val="lt1"/>
              </a:buClr>
              <a:buSzPct val="129999"/>
              <a:buFont typeface="Noto Sans Symbols"/>
              <a:buChar char="❝"/>
              <a:defRPr sz="2133" b="0" i="0" u="none" strike="noStrike" cap="none">
                <a:solidFill>
                  <a:schemeClr val="lt1"/>
                </a:solidFill>
                <a:latin typeface="Rockwell"/>
                <a:ea typeface="Rockwell"/>
                <a:cs typeface="Rockwell"/>
                <a:sym typeface="Rockwell"/>
              </a:defRPr>
            </a:lvl6pPr>
            <a:lvl7pPr marL="2926007" marR="0" lvl="6" indent="-142236" algn="l" rtl="0">
              <a:spcBef>
                <a:spcPts val="0"/>
              </a:spcBef>
              <a:spcAft>
                <a:spcPts val="800"/>
              </a:spcAft>
              <a:buClr>
                <a:schemeClr val="lt1"/>
              </a:buClr>
              <a:buSzPct val="129999"/>
              <a:buFont typeface="Noto Sans Symbols"/>
              <a:buChar char="❝"/>
              <a:defRPr sz="2133" b="0" i="0" u="none" strike="noStrike" cap="none">
                <a:solidFill>
                  <a:schemeClr val="lt1"/>
                </a:solidFill>
                <a:latin typeface="Rockwell"/>
                <a:ea typeface="Rockwell"/>
                <a:cs typeface="Rockwell"/>
                <a:sym typeface="Rockwell"/>
              </a:defRPr>
            </a:lvl7pPr>
            <a:lvl8pPr marL="3291758" marR="0" lvl="7" indent="-135463" algn="l" rtl="0">
              <a:spcBef>
                <a:spcPts val="0"/>
              </a:spcBef>
              <a:spcAft>
                <a:spcPts val="800"/>
              </a:spcAft>
              <a:buClr>
                <a:schemeClr val="lt1"/>
              </a:buClr>
              <a:buSzPct val="129999"/>
              <a:buFont typeface="Noto Sans Symbols"/>
              <a:buChar char="❝"/>
              <a:defRPr sz="2133" b="0" i="0" u="none" strike="noStrike" cap="none">
                <a:solidFill>
                  <a:schemeClr val="lt1"/>
                </a:solidFill>
                <a:latin typeface="Rockwell"/>
                <a:ea typeface="Rockwell"/>
                <a:cs typeface="Rockwell"/>
                <a:sym typeface="Rockwell"/>
              </a:defRPr>
            </a:lvl8pPr>
            <a:lvl9pPr marL="3657509" marR="0" lvl="8" indent="-128690" algn="l" rtl="0">
              <a:spcBef>
                <a:spcPts val="0"/>
              </a:spcBef>
              <a:spcAft>
                <a:spcPts val="800"/>
              </a:spcAft>
              <a:buClr>
                <a:schemeClr val="lt1"/>
              </a:buClr>
              <a:buSzPct val="129999"/>
              <a:buFont typeface="Noto Sans Symbols"/>
              <a:buChar char="❝"/>
              <a:defRPr sz="2133" b="0" i="0" u="none" strike="noStrike" cap="none">
                <a:solidFill>
                  <a:schemeClr val="lt1"/>
                </a:solidFill>
                <a:latin typeface="Rockwell"/>
                <a:ea typeface="Rockwell"/>
                <a:cs typeface="Rockwell"/>
                <a:sym typeface="Rockwell"/>
              </a:defRPr>
            </a:lvl9pPr>
          </a:lstStyle>
          <a:p>
            <a:endParaRPr dirty="0"/>
          </a:p>
        </p:txBody>
      </p:sp>
      <p:sp>
        <p:nvSpPr>
          <p:cNvPr id="70" name="Shape 70"/>
          <p:cNvSpPr txBox="1">
            <a:spLocks noGrp="1"/>
          </p:cNvSpPr>
          <p:nvPr>
            <p:ph type="sldNum" idx="12"/>
          </p:nvPr>
        </p:nvSpPr>
        <p:spPr>
          <a:xfrm>
            <a:off x="10204398" y="6217621"/>
            <a:ext cx="1823812" cy="524800"/>
          </a:xfrm>
          <a:prstGeom prst="rect">
            <a:avLst/>
          </a:prstGeom>
          <a:noFill/>
          <a:ln>
            <a:noFill/>
          </a:ln>
        </p:spPr>
        <p:txBody>
          <a:bodyPr lIns="91425" tIns="91425" rIns="91425" bIns="91425" anchor="ctr" anchorCtr="0">
            <a:noAutofit/>
          </a:bodyPr>
          <a:lstStyle>
            <a:lvl1pPr>
              <a:defRPr sz="1200">
                <a:solidFill>
                  <a:schemeClr val="tx1"/>
                </a:solidFill>
              </a:defRPr>
            </a:lvl1pPr>
          </a:lstStyle>
          <a:p>
            <a:pPr>
              <a:buClr>
                <a:schemeClr val="lt1"/>
              </a:buClr>
              <a:buSzPct val="25000"/>
            </a:pPr>
            <a:r>
              <a:rPr lang="en-US" dirty="0"/>
              <a:t>Rev It Up – </a:t>
            </a:r>
            <a:fld id="{00000000-1234-1234-1234-123412341234}" type="slidenum">
              <a:rPr lang="en" smtClean="0"/>
              <a:pPr>
                <a:buClr>
                  <a:schemeClr val="lt1"/>
                </a:buClr>
                <a:buSzPct val="25000"/>
              </a:pPr>
              <a:t>‹#›</a:t>
            </a:fld>
            <a:endParaRPr lang="en" dirty="0"/>
          </a:p>
        </p:txBody>
      </p:sp>
      <p:grpSp>
        <p:nvGrpSpPr>
          <p:cNvPr id="2" name="Group 1">
            <a:extLst>
              <a:ext uri="{FF2B5EF4-FFF2-40B4-BE49-F238E27FC236}">
                <a16:creationId xmlns:a16="http://schemas.microsoft.com/office/drawing/2014/main" id="{80913735-31CC-4EA7-B751-BAA69E889C23}"/>
              </a:ext>
            </a:extLst>
          </p:cNvPr>
          <p:cNvGrpSpPr/>
          <p:nvPr userDrawn="1"/>
        </p:nvGrpSpPr>
        <p:grpSpPr>
          <a:xfrm>
            <a:off x="-91439" y="588152"/>
            <a:ext cx="12573000" cy="203479"/>
            <a:chOff x="2407701" y="586315"/>
            <a:chExt cx="9784299" cy="203479"/>
          </a:xfrm>
        </p:grpSpPr>
        <p:cxnSp>
          <p:nvCxnSpPr>
            <p:cNvPr id="3" name="Straight Connector 2">
              <a:extLst>
                <a:ext uri="{FF2B5EF4-FFF2-40B4-BE49-F238E27FC236}">
                  <a16:creationId xmlns:a16="http://schemas.microsoft.com/office/drawing/2014/main" id="{219D0158-4B51-ADC4-AB73-3FDAB06A314D}"/>
                </a:ext>
              </a:extLst>
            </p:cNvPr>
            <p:cNvCxnSpPr>
              <a:cxnSpLocks/>
            </p:cNvCxnSpPr>
            <p:nvPr userDrawn="1"/>
          </p:nvCxnSpPr>
          <p:spPr>
            <a:xfrm>
              <a:off x="2407701" y="685375"/>
              <a:ext cx="9784299" cy="2680"/>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1CE32F65-D033-D056-0C87-587EFAEFE63F}"/>
                </a:ext>
              </a:extLst>
            </p:cNvPr>
            <p:cNvCxnSpPr/>
            <p:nvPr userDrawn="1"/>
          </p:nvCxnSpPr>
          <p:spPr>
            <a:xfrm>
              <a:off x="2407701" y="58631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41AC7575-7733-8A57-331B-A3EEF934D508}"/>
                </a:ext>
              </a:extLst>
            </p:cNvPr>
            <p:cNvCxnSpPr/>
            <p:nvPr userDrawn="1"/>
          </p:nvCxnSpPr>
          <p:spPr>
            <a:xfrm>
              <a:off x="2407701" y="78443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415601" y="1064400"/>
            <a:ext cx="11360799" cy="1122400"/>
          </a:xfrm>
          <a:prstGeom prst="rect">
            <a:avLst/>
          </a:prstGeom>
          <a:noFill/>
          <a:ln>
            <a:noFill/>
          </a:ln>
        </p:spPr>
        <p:txBody>
          <a:bodyPr lIns="91425" tIns="91425" rIns="91425" bIns="91425" anchor="ctr" anchorCtr="0"/>
          <a:lstStyle>
            <a:lvl1pPr marL="0" marR="0" lvl="0" indent="0" algn="ctr" rtl="0">
              <a:spcBef>
                <a:spcPts val="0"/>
              </a:spcBef>
              <a:buClr>
                <a:schemeClr val="lt1"/>
              </a:buClr>
              <a:buFont typeface="Rockwell"/>
              <a:buNone/>
              <a:defRPr sz="4800" b="1" i="0" u="none" strike="noStrike" cap="none">
                <a:solidFill>
                  <a:srgbClr val="0034A7"/>
                </a:solidFill>
                <a:latin typeface="Arial" panose="020B0604020202020204" pitchFamily="34" charset="0"/>
                <a:ea typeface="Arial" panose="020B0604020202020204" pitchFamily="34" charset="0"/>
                <a:cs typeface="Arial" panose="020B0604020202020204" pitchFamily="34" charset="0"/>
                <a:sym typeface="Rockwell"/>
              </a:defRPr>
            </a:lvl1pPr>
            <a:lvl2pPr marL="0" marR="0" lvl="1" indent="0" algn="ctr" rtl="0">
              <a:spcBef>
                <a:spcPts val="0"/>
              </a:spcBef>
              <a:buNone/>
              <a:defRPr sz="4800" b="0" i="0" u="none" strike="noStrike" cap="none">
                <a:solidFill>
                  <a:schemeClr val="lt2"/>
                </a:solidFill>
              </a:defRPr>
            </a:lvl2pPr>
            <a:lvl3pPr marL="0" marR="0" lvl="2" indent="0" algn="ctr" rtl="0">
              <a:spcBef>
                <a:spcPts val="0"/>
              </a:spcBef>
              <a:buNone/>
              <a:defRPr sz="4800" b="0" i="0" u="none" strike="noStrike" cap="none">
                <a:solidFill>
                  <a:schemeClr val="lt2"/>
                </a:solidFill>
              </a:defRPr>
            </a:lvl3pPr>
            <a:lvl4pPr marL="0" marR="0" lvl="3" indent="0" algn="ctr" rtl="0">
              <a:spcBef>
                <a:spcPts val="0"/>
              </a:spcBef>
              <a:buNone/>
              <a:defRPr sz="4800" b="0" i="0" u="none" strike="noStrike" cap="none">
                <a:solidFill>
                  <a:schemeClr val="lt2"/>
                </a:solidFill>
              </a:defRPr>
            </a:lvl4pPr>
            <a:lvl5pPr marL="0" marR="0" lvl="4" indent="0" algn="ctr" rtl="0">
              <a:spcBef>
                <a:spcPts val="0"/>
              </a:spcBef>
              <a:buNone/>
              <a:defRPr sz="4800" b="0" i="0" u="none" strike="noStrike" cap="none">
                <a:solidFill>
                  <a:schemeClr val="lt2"/>
                </a:solidFill>
              </a:defRPr>
            </a:lvl5pPr>
            <a:lvl6pPr marL="0" marR="0" lvl="5" indent="0" algn="ctr" rtl="0">
              <a:spcBef>
                <a:spcPts val="0"/>
              </a:spcBef>
              <a:buNone/>
              <a:defRPr sz="4800" b="0" i="0" u="none" strike="noStrike" cap="none">
                <a:solidFill>
                  <a:schemeClr val="lt2"/>
                </a:solidFill>
              </a:defRPr>
            </a:lvl6pPr>
            <a:lvl7pPr marL="0" marR="0" lvl="6" indent="0" algn="ctr" rtl="0">
              <a:spcBef>
                <a:spcPts val="0"/>
              </a:spcBef>
              <a:buNone/>
              <a:defRPr sz="4800" b="0" i="0" u="none" strike="noStrike" cap="none">
                <a:solidFill>
                  <a:schemeClr val="lt2"/>
                </a:solidFill>
              </a:defRPr>
            </a:lvl7pPr>
            <a:lvl8pPr marL="0" marR="0" lvl="7" indent="0" algn="ctr" rtl="0">
              <a:spcBef>
                <a:spcPts val="0"/>
              </a:spcBef>
              <a:buNone/>
              <a:defRPr sz="4800" b="0" i="0" u="none" strike="noStrike" cap="none">
                <a:solidFill>
                  <a:schemeClr val="lt2"/>
                </a:solidFill>
              </a:defRPr>
            </a:lvl8pPr>
            <a:lvl9pPr marL="0" marR="0" lvl="8" indent="0" algn="ctr" rtl="0">
              <a:spcBef>
                <a:spcPts val="0"/>
              </a:spcBef>
              <a:buNone/>
              <a:defRPr sz="4800" b="0" i="0" u="none" strike="noStrike" cap="none">
                <a:solidFill>
                  <a:schemeClr val="lt2"/>
                </a:solidFill>
              </a:defRPr>
            </a:lvl9pPr>
          </a:lstStyle>
          <a:p>
            <a:endParaRPr dirty="0"/>
          </a:p>
        </p:txBody>
      </p:sp>
      <p:sp>
        <p:nvSpPr>
          <p:cNvPr id="73" name="Shape 73"/>
          <p:cNvSpPr txBox="1">
            <a:spLocks noGrp="1"/>
          </p:cNvSpPr>
          <p:nvPr>
            <p:ph type="sldNum" idx="12"/>
          </p:nvPr>
        </p:nvSpPr>
        <p:spPr>
          <a:xfrm>
            <a:off x="9812512" y="6217621"/>
            <a:ext cx="2215698" cy="524800"/>
          </a:xfrm>
          <a:prstGeom prst="rect">
            <a:avLst/>
          </a:prstGeom>
          <a:noFill/>
          <a:ln>
            <a:noFill/>
          </a:ln>
        </p:spPr>
        <p:txBody>
          <a:bodyPr lIns="91425" tIns="91425" rIns="91425" bIns="91425" anchor="ctr" anchorCtr="0">
            <a:noAutofit/>
          </a:bodyPr>
          <a:lstStyle>
            <a:lvl1pPr>
              <a:defRPr sz="1200">
                <a:solidFill>
                  <a:schemeClr val="tx1"/>
                </a:solidFill>
              </a:defRPr>
            </a:lvl1pPr>
          </a:lstStyle>
          <a:p>
            <a:pPr>
              <a:buClr>
                <a:schemeClr val="lt1"/>
              </a:buClr>
              <a:buSzPct val="25000"/>
            </a:pPr>
            <a:r>
              <a:rPr lang="en-US" dirty="0"/>
              <a:t>Rev It Up – </a:t>
            </a:r>
            <a:fld id="{00000000-1234-1234-1234-123412341234}" type="slidenum">
              <a:rPr lang="en" smtClean="0"/>
              <a:pPr>
                <a:buClr>
                  <a:schemeClr val="lt1"/>
                </a:buClr>
                <a:buSzPct val="25000"/>
              </a:pPr>
              <a:t>‹#›</a:t>
            </a:fld>
            <a:endParaRPr lang="en" dirty="0"/>
          </a:p>
        </p:txBody>
      </p:sp>
      <p:grpSp>
        <p:nvGrpSpPr>
          <p:cNvPr id="2" name="Group 1">
            <a:extLst>
              <a:ext uri="{FF2B5EF4-FFF2-40B4-BE49-F238E27FC236}">
                <a16:creationId xmlns:a16="http://schemas.microsoft.com/office/drawing/2014/main" id="{3D2A4BA6-BB8D-1BA9-4EC6-B80A8C9698F7}"/>
              </a:ext>
            </a:extLst>
          </p:cNvPr>
          <p:cNvGrpSpPr/>
          <p:nvPr userDrawn="1"/>
        </p:nvGrpSpPr>
        <p:grpSpPr>
          <a:xfrm>
            <a:off x="-91439" y="588152"/>
            <a:ext cx="12573000" cy="203479"/>
            <a:chOff x="2407701" y="586315"/>
            <a:chExt cx="9784299" cy="203479"/>
          </a:xfrm>
        </p:grpSpPr>
        <p:cxnSp>
          <p:nvCxnSpPr>
            <p:cNvPr id="3" name="Straight Connector 2">
              <a:extLst>
                <a:ext uri="{FF2B5EF4-FFF2-40B4-BE49-F238E27FC236}">
                  <a16:creationId xmlns:a16="http://schemas.microsoft.com/office/drawing/2014/main" id="{8ABAE0C8-8910-627F-19F3-728D169BE849}"/>
                </a:ext>
              </a:extLst>
            </p:cNvPr>
            <p:cNvCxnSpPr>
              <a:cxnSpLocks/>
            </p:cNvCxnSpPr>
            <p:nvPr userDrawn="1"/>
          </p:nvCxnSpPr>
          <p:spPr>
            <a:xfrm>
              <a:off x="2407701" y="685375"/>
              <a:ext cx="9784299" cy="2680"/>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5F974F7D-18CC-3015-6154-99B2D28B1309}"/>
                </a:ext>
              </a:extLst>
            </p:cNvPr>
            <p:cNvCxnSpPr/>
            <p:nvPr userDrawn="1"/>
          </p:nvCxnSpPr>
          <p:spPr>
            <a:xfrm>
              <a:off x="2407701" y="58631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E22541D0-E8E9-860E-C00F-E917E367C735}"/>
                </a:ext>
              </a:extLst>
            </p:cNvPr>
            <p:cNvCxnSpPr/>
            <p:nvPr userDrawn="1"/>
          </p:nvCxnSpPr>
          <p:spPr>
            <a:xfrm>
              <a:off x="2407701" y="78443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Shape 74"/>
        <p:cNvGrpSpPr/>
        <p:nvPr/>
      </p:nvGrpSpPr>
      <p:grpSpPr>
        <a:xfrm>
          <a:off x="0" y="0"/>
          <a:ext cx="0" cy="0"/>
          <a:chOff x="0" y="0"/>
          <a:chExt cx="0" cy="0"/>
        </a:xfrm>
      </p:grpSpPr>
      <p:sp>
        <p:nvSpPr>
          <p:cNvPr id="2" name="Shape 73">
            <a:extLst>
              <a:ext uri="{FF2B5EF4-FFF2-40B4-BE49-F238E27FC236}">
                <a16:creationId xmlns:a16="http://schemas.microsoft.com/office/drawing/2014/main" id="{10F908A2-56E4-3958-92DD-0ADC6FD55F08}"/>
              </a:ext>
            </a:extLst>
          </p:cNvPr>
          <p:cNvSpPr txBox="1">
            <a:spLocks noGrp="1"/>
          </p:cNvSpPr>
          <p:nvPr>
            <p:ph type="sldNum" idx="12"/>
          </p:nvPr>
        </p:nvSpPr>
        <p:spPr>
          <a:xfrm>
            <a:off x="9812512" y="6217621"/>
            <a:ext cx="2215698" cy="524800"/>
          </a:xfrm>
          <a:prstGeom prst="rect">
            <a:avLst/>
          </a:prstGeom>
          <a:noFill/>
          <a:ln>
            <a:noFill/>
          </a:ln>
        </p:spPr>
        <p:txBody>
          <a:bodyPr lIns="91425" tIns="91425" rIns="91425" bIns="91425" anchor="ctr" anchorCtr="0">
            <a:noAutofit/>
          </a:bodyPr>
          <a:lstStyle>
            <a:lvl1pPr>
              <a:defRPr sz="1200">
                <a:solidFill>
                  <a:schemeClr val="tx1"/>
                </a:solidFill>
              </a:defRPr>
            </a:lvl1pPr>
          </a:lstStyle>
          <a:p>
            <a:pPr>
              <a:buClr>
                <a:schemeClr val="lt1"/>
              </a:buClr>
              <a:buSzPct val="25000"/>
            </a:pPr>
            <a:r>
              <a:rPr lang="en-US" dirty="0"/>
              <a:t>Rev It Up – </a:t>
            </a:r>
            <a:fld id="{00000000-1234-1234-1234-123412341234}" type="slidenum">
              <a:rPr lang="en" smtClean="0"/>
              <a:pPr>
                <a:buClr>
                  <a:schemeClr val="lt1"/>
                </a:buClr>
                <a:buSzPct val="25000"/>
              </a:pPr>
              <a:t>‹#›</a:t>
            </a:fld>
            <a:endParaRPr lang="en" dirty="0"/>
          </a:p>
        </p:txBody>
      </p:sp>
      <p:grpSp>
        <p:nvGrpSpPr>
          <p:cNvPr id="3" name="Group 2">
            <a:extLst>
              <a:ext uri="{FF2B5EF4-FFF2-40B4-BE49-F238E27FC236}">
                <a16:creationId xmlns:a16="http://schemas.microsoft.com/office/drawing/2014/main" id="{1AF21B02-75E2-82CF-0438-CE583BE5A9D2}"/>
              </a:ext>
            </a:extLst>
          </p:cNvPr>
          <p:cNvGrpSpPr/>
          <p:nvPr userDrawn="1"/>
        </p:nvGrpSpPr>
        <p:grpSpPr>
          <a:xfrm>
            <a:off x="-91439" y="588152"/>
            <a:ext cx="12573000" cy="203479"/>
            <a:chOff x="2407701" y="586315"/>
            <a:chExt cx="9784299" cy="203479"/>
          </a:xfrm>
        </p:grpSpPr>
        <p:cxnSp>
          <p:nvCxnSpPr>
            <p:cNvPr id="4" name="Straight Connector 3">
              <a:extLst>
                <a:ext uri="{FF2B5EF4-FFF2-40B4-BE49-F238E27FC236}">
                  <a16:creationId xmlns:a16="http://schemas.microsoft.com/office/drawing/2014/main" id="{19133595-EDB7-DA21-7045-FEF3BE3BA5C4}"/>
                </a:ext>
              </a:extLst>
            </p:cNvPr>
            <p:cNvCxnSpPr>
              <a:cxnSpLocks/>
            </p:cNvCxnSpPr>
            <p:nvPr userDrawn="1"/>
          </p:nvCxnSpPr>
          <p:spPr>
            <a:xfrm>
              <a:off x="2407701" y="685375"/>
              <a:ext cx="9784299" cy="2680"/>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164F5BFF-5D85-15FB-C1F1-EE2C99267B00}"/>
                </a:ext>
              </a:extLst>
            </p:cNvPr>
            <p:cNvCxnSpPr/>
            <p:nvPr userDrawn="1"/>
          </p:nvCxnSpPr>
          <p:spPr>
            <a:xfrm>
              <a:off x="2407701" y="58631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C5CA8516-9C9B-866E-96E8-83E993414D1D}"/>
                </a:ext>
              </a:extLst>
            </p:cNvPr>
            <p:cNvCxnSpPr/>
            <p:nvPr userDrawn="1"/>
          </p:nvCxnSpPr>
          <p:spPr>
            <a:xfrm>
              <a:off x="2407701" y="78443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50"/>
        <p:cNvGrpSpPr/>
        <p:nvPr/>
      </p:nvGrpSpPr>
      <p:grpSpPr>
        <a:xfrm>
          <a:off x="0" y="0"/>
          <a:ext cx="0" cy="0"/>
          <a:chOff x="0" y="0"/>
          <a:chExt cx="0" cy="0"/>
        </a:xfrm>
      </p:grpSpPr>
      <p:sp>
        <p:nvSpPr>
          <p:cNvPr id="2" name="Title Placeholder 1">
            <a:extLst>
              <a:ext uri="{FF2B5EF4-FFF2-40B4-BE49-F238E27FC236}">
                <a16:creationId xmlns:a16="http://schemas.microsoft.com/office/drawing/2014/main" id="{ABF9E9E2-D9CB-D1D2-F3A6-61FB6C445116}"/>
              </a:ext>
            </a:extLst>
          </p:cNvPr>
          <p:cNvSpPr>
            <a:spLocks noGrp="1"/>
          </p:cNvSpPr>
          <p:nvPr>
            <p:ph type="title"/>
          </p:nvPr>
        </p:nvSpPr>
        <p:spPr>
          <a:xfrm>
            <a:off x="838200" y="967105"/>
            <a:ext cx="10515600" cy="917005"/>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46CA6E6B-2E7D-53FB-FCE5-1F7AB9995B8F}"/>
              </a:ext>
            </a:extLst>
          </p:cNvPr>
          <p:cNvSpPr>
            <a:spLocks noGrp="1"/>
          </p:cNvSpPr>
          <p:nvPr>
            <p:ph type="body" idx="1"/>
          </p:nvPr>
        </p:nvSpPr>
        <p:spPr>
          <a:xfrm>
            <a:off x="838200" y="1967295"/>
            <a:ext cx="10515600" cy="420966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7EFFBE3B-DED5-0EDB-8E7F-F673849D9A9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r>
              <a:rPr lang="en-US" dirty="0"/>
              <a:t>Rev It Up – </a:t>
            </a:r>
            <a:fld id="{7D52F209-99F7-4049-AA47-24F544FE70AF}" type="slidenum">
              <a:rPr lang="en-US" smtClean="0"/>
              <a:pPr/>
              <a:t>‹#›</a:t>
            </a:fld>
            <a:endParaRPr lang="en-US" dirty="0"/>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4400" b="1" i="0" u="none" strike="noStrike" cap="none">
          <a:solidFill>
            <a:srgbClr val="0034A7"/>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https://www.flickr.com/photos/raybouk/8743425431/"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en.wikipedia.org/wiki/File:Colorful_Photo_of_Vegetables.png"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Shape 181"/>
          <p:cNvSpPr txBox="1">
            <a:spLocks noGrp="1"/>
          </p:cNvSpPr>
          <p:nvPr>
            <p:ph type="ctrTitle"/>
          </p:nvPr>
        </p:nvSpPr>
        <p:spPr>
          <a:xfrm>
            <a:off x="1524000" y="743484"/>
            <a:ext cx="9144000" cy="4552416"/>
          </a:xfrm>
          <a:prstGeom prst="rect">
            <a:avLst/>
          </a:prstGeom>
          <a:noFill/>
          <a:ln>
            <a:noFill/>
          </a:ln>
        </p:spPr>
        <p:txBody>
          <a:bodyPr lIns="121900" tIns="121900" rIns="121900" bIns="121900" anchor="ctr" anchorCtr="0">
            <a:noAutofit/>
          </a:bodyPr>
          <a:lstStyle/>
          <a:p>
            <a:pPr>
              <a:lnSpc>
                <a:spcPct val="83333"/>
              </a:lnSpc>
              <a:buSzPct val="25000"/>
            </a:pPr>
            <a:r>
              <a:rPr lang="en-US" sz="11500" b="1" dirty="0"/>
              <a:t>Veg Out</a:t>
            </a:r>
            <a:r>
              <a:rPr lang="en" sz="11500" b="1" dirty="0"/>
              <a:t>!</a:t>
            </a:r>
          </a:p>
        </p:txBody>
      </p:sp>
      <p:pic>
        <p:nvPicPr>
          <p:cNvPr id="3" name="Picture 2">
            <a:extLst>
              <a:ext uri="{FF2B5EF4-FFF2-40B4-BE49-F238E27FC236}">
                <a16:creationId xmlns:a16="http://schemas.microsoft.com/office/drawing/2014/main" id="{9AF27B1F-47CE-9CFD-354E-FBCDD19030FA}"/>
              </a:ext>
            </a:extLst>
          </p:cNvPr>
          <p:cNvPicPr>
            <a:picLocks noChangeAspect="1"/>
          </p:cNvPicPr>
          <p:nvPr/>
        </p:nvPicPr>
        <p:blipFill>
          <a:blip r:embed="rId3"/>
          <a:stretch>
            <a:fillRect/>
          </a:stretch>
        </p:blipFill>
        <p:spPr>
          <a:xfrm>
            <a:off x="262949" y="274358"/>
            <a:ext cx="2522102" cy="102460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3" name="Title 2">
            <a:extLst>
              <a:ext uri="{FF2B5EF4-FFF2-40B4-BE49-F238E27FC236}">
                <a16:creationId xmlns:a16="http://schemas.microsoft.com/office/drawing/2014/main" id="{6E06D8A0-13DA-C4F9-9DF5-CACB79E070DF}"/>
              </a:ext>
            </a:extLst>
          </p:cNvPr>
          <p:cNvSpPr>
            <a:spLocks noGrp="1"/>
          </p:cNvSpPr>
          <p:nvPr>
            <p:ph type="title"/>
          </p:nvPr>
        </p:nvSpPr>
        <p:spPr>
          <a:xfrm>
            <a:off x="415601" y="1122291"/>
            <a:ext cx="3465735" cy="5214699"/>
          </a:xfrm>
        </p:spPr>
        <p:txBody>
          <a:bodyPr/>
          <a:lstStyle/>
          <a:p>
            <a:pPr algn="ctr"/>
            <a:r>
              <a:rPr lang="en-US" sz="4800" dirty="0"/>
              <a:t>How many celery sticks can you eat for the same calories as Snack #4?</a:t>
            </a:r>
            <a:endParaRPr lang="en-US" dirty="0"/>
          </a:p>
        </p:txBody>
      </p:sp>
      <p:pic>
        <p:nvPicPr>
          <p:cNvPr id="2" name="Picture 2" descr="A bowl of food sitting on a table&#10;&#10;Description generated with high confidence">
            <a:extLst>
              <a:ext uri="{FF2B5EF4-FFF2-40B4-BE49-F238E27FC236}">
                <a16:creationId xmlns:a16="http://schemas.microsoft.com/office/drawing/2014/main" id="{7F854F8A-6F60-4CCD-9497-C2046D5E6FD4}"/>
              </a:ext>
            </a:extLst>
          </p:cNvPr>
          <p:cNvPicPr>
            <a:picLocks noChangeAspect="1"/>
          </p:cNvPicPr>
          <p:nvPr/>
        </p:nvPicPr>
        <p:blipFill rotWithShape="1">
          <a:blip r:embed="rId3"/>
          <a:srcRect l="6276"/>
          <a:stretch/>
        </p:blipFill>
        <p:spPr>
          <a:xfrm>
            <a:off x="4424579" y="1122290"/>
            <a:ext cx="7351820" cy="5214699"/>
          </a:xfrm>
          <a:prstGeom prst="rect">
            <a:avLst/>
          </a:prstGeom>
        </p:spPr>
      </p:pic>
      <p:sp>
        <p:nvSpPr>
          <p:cNvPr id="4" name="Slide Number Placeholder 3">
            <a:extLst>
              <a:ext uri="{FF2B5EF4-FFF2-40B4-BE49-F238E27FC236}">
                <a16:creationId xmlns:a16="http://schemas.microsoft.com/office/drawing/2014/main" id="{56FEB62F-0D4F-8EA7-F14D-11319431C684}"/>
              </a:ext>
            </a:extLst>
          </p:cNvPr>
          <p:cNvSpPr>
            <a:spLocks noGrp="1"/>
          </p:cNvSpPr>
          <p:nvPr>
            <p:ph type="sldNum" idx="12"/>
          </p:nvPr>
        </p:nvSpPr>
        <p:spPr/>
        <p:txBody>
          <a:bodyPr/>
          <a:lstStyle/>
          <a:p>
            <a:pPr>
              <a:buClr>
                <a:schemeClr val="lt1"/>
              </a:buClr>
              <a:buSzPct val="25000"/>
            </a:pPr>
            <a:r>
              <a:rPr lang="en-US"/>
              <a:t>Rev It Up – </a:t>
            </a:r>
            <a:fld id="{00000000-1234-1234-1234-123412341234}" type="slidenum">
              <a:rPr lang="en" smtClean="0"/>
              <a:pPr>
                <a:buClr>
                  <a:schemeClr val="lt1"/>
                </a:buClr>
                <a:buSzPct val="25000"/>
              </a:pPr>
              <a:t>10</a:t>
            </a:fld>
            <a:endParaRPr lang="en" dirty="0"/>
          </a:p>
        </p:txBody>
      </p:sp>
    </p:spTree>
    <p:extLst>
      <p:ext uri="{BB962C8B-B14F-4D97-AF65-F5344CB8AC3E}">
        <p14:creationId xmlns:p14="http://schemas.microsoft.com/office/powerpoint/2010/main" val="3271547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pic>
        <p:nvPicPr>
          <p:cNvPr id="2" name="Picture 2" descr="A pile of broccoli sitting on a cutting board&#10;&#10;Description generated with high confidence">
            <a:extLst>
              <a:ext uri="{FF2B5EF4-FFF2-40B4-BE49-F238E27FC236}">
                <a16:creationId xmlns:a16="http://schemas.microsoft.com/office/drawing/2014/main" id="{DBDBD9A8-D836-4D97-BC19-4C3CEBCB3B76}"/>
              </a:ext>
            </a:extLst>
          </p:cNvPr>
          <p:cNvPicPr>
            <a:picLocks noChangeAspect="1"/>
          </p:cNvPicPr>
          <p:nvPr/>
        </p:nvPicPr>
        <p:blipFill>
          <a:blip r:embed="rId3"/>
          <a:stretch>
            <a:fillRect/>
          </a:stretch>
        </p:blipFill>
        <p:spPr>
          <a:xfrm>
            <a:off x="505836" y="1122290"/>
            <a:ext cx="7159559" cy="5382221"/>
          </a:xfrm>
          <a:prstGeom prst="rect">
            <a:avLst/>
          </a:prstGeom>
        </p:spPr>
      </p:pic>
      <p:sp>
        <p:nvSpPr>
          <p:cNvPr id="3" name="Title 2">
            <a:extLst>
              <a:ext uri="{FF2B5EF4-FFF2-40B4-BE49-F238E27FC236}">
                <a16:creationId xmlns:a16="http://schemas.microsoft.com/office/drawing/2014/main" id="{47571706-D57E-465B-1DA3-C66FA0D3A5FE}"/>
              </a:ext>
            </a:extLst>
          </p:cNvPr>
          <p:cNvSpPr>
            <a:spLocks noGrp="1"/>
          </p:cNvSpPr>
          <p:nvPr>
            <p:ph type="title"/>
          </p:nvPr>
        </p:nvSpPr>
        <p:spPr>
          <a:xfrm>
            <a:off x="7918314" y="1122291"/>
            <a:ext cx="3858085" cy="5375786"/>
          </a:xfrm>
        </p:spPr>
        <p:txBody>
          <a:bodyPr/>
          <a:lstStyle/>
          <a:p>
            <a:pPr algn="ctr"/>
            <a:r>
              <a:rPr lang="en" sz="9600" dirty="0">
                <a:solidFill>
                  <a:srgbClr val="0034A7"/>
                </a:solidFill>
                <a:latin typeface="Arial" panose="020B0604020202020204" pitchFamily="34" charset="0"/>
                <a:ea typeface="Rockwell"/>
                <a:cs typeface="Arial" panose="020B0604020202020204" pitchFamily="34" charset="0"/>
                <a:sym typeface="Rockwell"/>
              </a:rPr>
              <a:t>293</a:t>
            </a:r>
            <a:endParaRPr lang="en-US" dirty="0"/>
          </a:p>
        </p:txBody>
      </p:sp>
      <p:sp>
        <p:nvSpPr>
          <p:cNvPr id="4" name="Slide Number Placeholder 3">
            <a:extLst>
              <a:ext uri="{FF2B5EF4-FFF2-40B4-BE49-F238E27FC236}">
                <a16:creationId xmlns:a16="http://schemas.microsoft.com/office/drawing/2014/main" id="{94DECDFB-A08D-1106-73A9-44B184C0EBFB}"/>
              </a:ext>
            </a:extLst>
          </p:cNvPr>
          <p:cNvSpPr>
            <a:spLocks noGrp="1"/>
          </p:cNvSpPr>
          <p:nvPr>
            <p:ph type="sldNum" idx="12"/>
          </p:nvPr>
        </p:nvSpPr>
        <p:spPr/>
        <p:txBody>
          <a:bodyPr/>
          <a:lstStyle/>
          <a:p>
            <a:pPr>
              <a:buClr>
                <a:schemeClr val="lt1"/>
              </a:buClr>
              <a:buSzPct val="25000"/>
            </a:pPr>
            <a:r>
              <a:rPr lang="en-US"/>
              <a:t>Rev It Up – </a:t>
            </a:r>
            <a:fld id="{00000000-1234-1234-1234-123412341234}" type="slidenum">
              <a:rPr lang="en" smtClean="0"/>
              <a:pPr>
                <a:buClr>
                  <a:schemeClr val="lt1"/>
                </a:buClr>
                <a:buSzPct val="25000"/>
              </a:pPr>
              <a:t>11</a:t>
            </a:fld>
            <a:endParaRPr lang="en" dirty="0"/>
          </a:p>
        </p:txBody>
      </p:sp>
    </p:spTree>
    <p:extLst>
      <p:ext uri="{BB962C8B-B14F-4D97-AF65-F5344CB8AC3E}">
        <p14:creationId xmlns:p14="http://schemas.microsoft.com/office/powerpoint/2010/main" val="3447757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3" name="Title 2">
            <a:extLst>
              <a:ext uri="{FF2B5EF4-FFF2-40B4-BE49-F238E27FC236}">
                <a16:creationId xmlns:a16="http://schemas.microsoft.com/office/drawing/2014/main" id="{BE14BB1C-77BA-491B-A13A-73726CDE8A8E}"/>
              </a:ext>
            </a:extLst>
          </p:cNvPr>
          <p:cNvSpPr>
            <a:spLocks noGrp="1"/>
          </p:cNvSpPr>
          <p:nvPr>
            <p:ph type="title"/>
          </p:nvPr>
        </p:nvSpPr>
        <p:spPr>
          <a:xfrm>
            <a:off x="415602" y="1122291"/>
            <a:ext cx="3563012" cy="5008553"/>
          </a:xfrm>
        </p:spPr>
        <p:txBody>
          <a:bodyPr/>
          <a:lstStyle/>
          <a:p>
            <a:r>
              <a:rPr lang="en-US" sz="4800" dirty="0"/>
              <a:t>How many baby carrots can you eat for the same calories as Snack #5?</a:t>
            </a:r>
            <a:endParaRPr lang="en-US" dirty="0"/>
          </a:p>
        </p:txBody>
      </p:sp>
      <p:pic>
        <p:nvPicPr>
          <p:cNvPr id="2" name="Picture 3" descr="A picture containing table, indoor, sitting&#10;&#10;Description generated with very high confidence">
            <a:extLst>
              <a:ext uri="{FF2B5EF4-FFF2-40B4-BE49-F238E27FC236}">
                <a16:creationId xmlns:a16="http://schemas.microsoft.com/office/drawing/2014/main" id="{8359B0BD-08C2-49FE-B007-1D2C96C260B2}"/>
              </a:ext>
            </a:extLst>
          </p:cNvPr>
          <p:cNvPicPr>
            <a:picLocks noChangeAspect="1"/>
          </p:cNvPicPr>
          <p:nvPr/>
        </p:nvPicPr>
        <p:blipFill>
          <a:blip r:embed="rId3"/>
          <a:stretch>
            <a:fillRect/>
          </a:stretch>
        </p:blipFill>
        <p:spPr>
          <a:xfrm>
            <a:off x="4123764" y="1122291"/>
            <a:ext cx="7566211" cy="5008553"/>
          </a:xfrm>
          <a:prstGeom prst="rect">
            <a:avLst/>
          </a:prstGeom>
        </p:spPr>
      </p:pic>
      <p:sp>
        <p:nvSpPr>
          <p:cNvPr id="4" name="Slide Number Placeholder 3">
            <a:extLst>
              <a:ext uri="{FF2B5EF4-FFF2-40B4-BE49-F238E27FC236}">
                <a16:creationId xmlns:a16="http://schemas.microsoft.com/office/drawing/2014/main" id="{5DF0CC1F-D927-178E-6656-1C22F69E22B1}"/>
              </a:ext>
            </a:extLst>
          </p:cNvPr>
          <p:cNvSpPr>
            <a:spLocks noGrp="1"/>
          </p:cNvSpPr>
          <p:nvPr>
            <p:ph type="sldNum" idx="12"/>
          </p:nvPr>
        </p:nvSpPr>
        <p:spPr/>
        <p:txBody>
          <a:bodyPr/>
          <a:lstStyle/>
          <a:p>
            <a:pPr>
              <a:buClr>
                <a:schemeClr val="lt1"/>
              </a:buClr>
              <a:buSzPct val="25000"/>
            </a:pPr>
            <a:r>
              <a:rPr lang="en-US"/>
              <a:t>Rev It Up – </a:t>
            </a:r>
            <a:fld id="{00000000-1234-1234-1234-123412341234}" type="slidenum">
              <a:rPr lang="en" smtClean="0"/>
              <a:pPr>
                <a:buClr>
                  <a:schemeClr val="lt1"/>
                </a:buClr>
                <a:buSzPct val="25000"/>
              </a:pPr>
              <a:t>12</a:t>
            </a:fld>
            <a:endParaRPr lang="en" dirty="0"/>
          </a:p>
        </p:txBody>
      </p:sp>
    </p:spTree>
    <p:extLst>
      <p:ext uri="{BB962C8B-B14F-4D97-AF65-F5344CB8AC3E}">
        <p14:creationId xmlns:p14="http://schemas.microsoft.com/office/powerpoint/2010/main" val="17696056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pic>
        <p:nvPicPr>
          <p:cNvPr id="2" name="Picture 3" descr="A basket of fries and a glass on a table&#10;&#10;Description generated with high confidence">
            <a:extLst>
              <a:ext uri="{FF2B5EF4-FFF2-40B4-BE49-F238E27FC236}">
                <a16:creationId xmlns:a16="http://schemas.microsoft.com/office/drawing/2014/main" id="{57ABBD36-E5F9-4582-A8F1-073C5681D37B}"/>
              </a:ext>
            </a:extLst>
          </p:cNvPr>
          <p:cNvPicPr>
            <a:picLocks noChangeAspect="1"/>
          </p:cNvPicPr>
          <p:nvPr/>
        </p:nvPicPr>
        <p:blipFill>
          <a:blip r:embed="rId3"/>
          <a:stretch>
            <a:fillRect/>
          </a:stretch>
        </p:blipFill>
        <p:spPr>
          <a:xfrm>
            <a:off x="544749" y="1121940"/>
            <a:ext cx="5107021" cy="5287757"/>
          </a:xfrm>
          <a:prstGeom prst="rect">
            <a:avLst/>
          </a:prstGeom>
        </p:spPr>
      </p:pic>
      <p:sp>
        <p:nvSpPr>
          <p:cNvPr id="3" name="Title 2">
            <a:extLst>
              <a:ext uri="{FF2B5EF4-FFF2-40B4-BE49-F238E27FC236}">
                <a16:creationId xmlns:a16="http://schemas.microsoft.com/office/drawing/2014/main" id="{11D5FD22-74C0-763B-2A3A-8368A682953E}"/>
              </a:ext>
            </a:extLst>
          </p:cNvPr>
          <p:cNvSpPr>
            <a:spLocks noGrp="1"/>
          </p:cNvSpPr>
          <p:nvPr>
            <p:ph type="title"/>
          </p:nvPr>
        </p:nvSpPr>
        <p:spPr>
          <a:xfrm>
            <a:off x="6096001" y="1122291"/>
            <a:ext cx="5680400" cy="5229871"/>
          </a:xfrm>
        </p:spPr>
        <p:txBody>
          <a:bodyPr/>
          <a:lstStyle/>
          <a:p>
            <a:pPr algn="ctr"/>
            <a:r>
              <a:rPr lang="en" sz="9600" dirty="0">
                <a:solidFill>
                  <a:srgbClr val="0034A7"/>
                </a:solidFill>
                <a:latin typeface="Arial" panose="020B0604020202020204" pitchFamily="34" charset="0"/>
                <a:ea typeface="Rockwell"/>
                <a:cs typeface="Arial" panose="020B0604020202020204" pitchFamily="34" charset="0"/>
                <a:sym typeface="Rockwell"/>
              </a:rPr>
              <a:t>115</a:t>
            </a:r>
            <a:endParaRPr lang="en-US" dirty="0"/>
          </a:p>
        </p:txBody>
      </p:sp>
      <p:sp>
        <p:nvSpPr>
          <p:cNvPr id="4" name="Slide Number Placeholder 3">
            <a:extLst>
              <a:ext uri="{FF2B5EF4-FFF2-40B4-BE49-F238E27FC236}">
                <a16:creationId xmlns:a16="http://schemas.microsoft.com/office/drawing/2014/main" id="{E915ECEA-BE5F-A83B-277A-7CBB9C208FFE}"/>
              </a:ext>
            </a:extLst>
          </p:cNvPr>
          <p:cNvSpPr>
            <a:spLocks noGrp="1"/>
          </p:cNvSpPr>
          <p:nvPr>
            <p:ph type="sldNum" idx="12"/>
          </p:nvPr>
        </p:nvSpPr>
        <p:spPr/>
        <p:txBody>
          <a:bodyPr/>
          <a:lstStyle/>
          <a:p>
            <a:pPr>
              <a:buClr>
                <a:schemeClr val="lt1"/>
              </a:buClr>
              <a:buSzPct val="25000"/>
            </a:pPr>
            <a:r>
              <a:rPr lang="en-US"/>
              <a:t>Rev It Up – </a:t>
            </a:r>
            <a:fld id="{00000000-1234-1234-1234-123412341234}" type="slidenum">
              <a:rPr lang="en" smtClean="0"/>
              <a:pPr>
                <a:buClr>
                  <a:schemeClr val="lt1"/>
                </a:buClr>
                <a:buSzPct val="25000"/>
              </a:pPr>
              <a:t>13</a:t>
            </a:fld>
            <a:endParaRPr lang="en" dirty="0"/>
          </a:p>
        </p:txBody>
      </p:sp>
    </p:spTree>
    <p:extLst>
      <p:ext uri="{BB962C8B-B14F-4D97-AF65-F5344CB8AC3E}">
        <p14:creationId xmlns:p14="http://schemas.microsoft.com/office/powerpoint/2010/main" val="26849789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3" name="Title 2">
            <a:extLst>
              <a:ext uri="{FF2B5EF4-FFF2-40B4-BE49-F238E27FC236}">
                <a16:creationId xmlns:a16="http://schemas.microsoft.com/office/drawing/2014/main" id="{F6A70856-13BD-CE58-B4D8-F9DD5A4B15FC}"/>
              </a:ext>
            </a:extLst>
          </p:cNvPr>
          <p:cNvSpPr>
            <a:spLocks noGrp="1"/>
          </p:cNvSpPr>
          <p:nvPr>
            <p:ph type="title"/>
          </p:nvPr>
        </p:nvSpPr>
        <p:spPr>
          <a:xfrm>
            <a:off x="415601" y="1122291"/>
            <a:ext cx="3465735" cy="5216553"/>
          </a:xfrm>
        </p:spPr>
        <p:txBody>
          <a:bodyPr/>
          <a:lstStyle/>
          <a:p>
            <a:pPr algn="ctr"/>
            <a:r>
              <a:rPr lang="en-US" sz="4800" dirty="0"/>
              <a:t>How many bell pepper slices can you eat for the same calories as Snack #6?</a:t>
            </a:r>
            <a:endParaRPr lang="en-US" dirty="0"/>
          </a:p>
        </p:txBody>
      </p:sp>
      <p:pic>
        <p:nvPicPr>
          <p:cNvPr id="2" name="Picture 2" descr="A picture containing table, indoor, sitting, food&#10;&#10;Description generated with very high confidence">
            <a:extLst>
              <a:ext uri="{FF2B5EF4-FFF2-40B4-BE49-F238E27FC236}">
                <a16:creationId xmlns:a16="http://schemas.microsoft.com/office/drawing/2014/main" id="{F95544FA-DA43-4764-B3B2-1DB4052B37B6}"/>
              </a:ext>
            </a:extLst>
          </p:cNvPr>
          <p:cNvPicPr>
            <a:picLocks noChangeAspect="1"/>
          </p:cNvPicPr>
          <p:nvPr/>
        </p:nvPicPr>
        <p:blipFill>
          <a:blip r:embed="rId3"/>
          <a:stretch>
            <a:fillRect/>
          </a:stretch>
        </p:blipFill>
        <p:spPr>
          <a:xfrm>
            <a:off x="4051284" y="1122290"/>
            <a:ext cx="7844117" cy="5216553"/>
          </a:xfrm>
          <a:prstGeom prst="rect">
            <a:avLst/>
          </a:prstGeom>
        </p:spPr>
      </p:pic>
      <p:sp>
        <p:nvSpPr>
          <p:cNvPr id="4" name="Slide Number Placeholder 3">
            <a:extLst>
              <a:ext uri="{FF2B5EF4-FFF2-40B4-BE49-F238E27FC236}">
                <a16:creationId xmlns:a16="http://schemas.microsoft.com/office/drawing/2014/main" id="{35858AEC-103C-F9F0-408D-97A127C7B3D3}"/>
              </a:ext>
            </a:extLst>
          </p:cNvPr>
          <p:cNvSpPr>
            <a:spLocks noGrp="1"/>
          </p:cNvSpPr>
          <p:nvPr>
            <p:ph type="sldNum" idx="12"/>
          </p:nvPr>
        </p:nvSpPr>
        <p:spPr/>
        <p:txBody>
          <a:bodyPr/>
          <a:lstStyle/>
          <a:p>
            <a:pPr>
              <a:buClr>
                <a:schemeClr val="lt1"/>
              </a:buClr>
              <a:buSzPct val="25000"/>
            </a:pPr>
            <a:r>
              <a:rPr lang="en-US"/>
              <a:t>Rev It Up – </a:t>
            </a:r>
            <a:fld id="{00000000-1234-1234-1234-123412341234}" type="slidenum">
              <a:rPr lang="en" smtClean="0"/>
              <a:pPr>
                <a:buClr>
                  <a:schemeClr val="lt1"/>
                </a:buClr>
                <a:buSzPct val="25000"/>
              </a:pPr>
              <a:t>14</a:t>
            </a:fld>
            <a:endParaRPr lang="en" dirty="0"/>
          </a:p>
        </p:txBody>
      </p:sp>
    </p:spTree>
    <p:extLst>
      <p:ext uri="{BB962C8B-B14F-4D97-AF65-F5344CB8AC3E}">
        <p14:creationId xmlns:p14="http://schemas.microsoft.com/office/powerpoint/2010/main" val="9723125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1" name="Shape 251"/>
          <p:cNvSpPr txBox="1"/>
          <p:nvPr/>
        </p:nvSpPr>
        <p:spPr>
          <a:xfrm>
            <a:off x="708214" y="5463553"/>
            <a:ext cx="10910045" cy="1267031"/>
          </a:xfrm>
          <a:prstGeom prst="rect">
            <a:avLst/>
          </a:prstGeom>
          <a:noFill/>
          <a:ln w="9525" cap="flat" cmpd="sng">
            <a:solidFill>
              <a:srgbClr val="F3F3F3">
                <a:alpha val="0"/>
              </a:srgbClr>
            </a:solidFill>
            <a:prstDash val="solid"/>
            <a:round/>
            <a:headEnd type="none" w="med" len="med"/>
            <a:tailEnd type="none" w="med" len="med"/>
          </a:ln>
        </p:spPr>
        <p:txBody>
          <a:bodyPr lIns="121900" tIns="121900" rIns="121900" bIns="121900" anchor="ctr" anchorCtr="0">
            <a:noAutofit/>
          </a:bodyPr>
          <a:lstStyle/>
          <a:p>
            <a:pPr algn="ctr"/>
            <a:r>
              <a:rPr lang="en" sz="9600" b="1" dirty="0">
                <a:solidFill>
                  <a:srgbClr val="0034A7"/>
                </a:solidFill>
                <a:latin typeface="Arial" panose="020B0604020202020204" pitchFamily="34" charset="0"/>
                <a:ea typeface="Rockwell"/>
                <a:cs typeface="Arial" panose="020B0604020202020204" pitchFamily="34" charset="0"/>
                <a:sym typeface="Rockwell"/>
              </a:rPr>
              <a:t>335</a:t>
            </a:r>
          </a:p>
        </p:txBody>
      </p:sp>
      <p:pic>
        <p:nvPicPr>
          <p:cNvPr id="2" name="Picture 2" descr="A box filled with different types of food on a tray&#10;&#10;Description generated with very high confidence">
            <a:extLst>
              <a:ext uri="{FF2B5EF4-FFF2-40B4-BE49-F238E27FC236}">
                <a16:creationId xmlns:a16="http://schemas.microsoft.com/office/drawing/2014/main" id="{407D3076-5579-4E7E-B17C-A47B8FB6A8F2}"/>
              </a:ext>
            </a:extLst>
          </p:cNvPr>
          <p:cNvPicPr>
            <a:picLocks noChangeAspect="1"/>
          </p:cNvPicPr>
          <p:nvPr/>
        </p:nvPicPr>
        <p:blipFill>
          <a:blip r:embed="rId3"/>
          <a:stretch>
            <a:fillRect/>
          </a:stretch>
        </p:blipFill>
        <p:spPr>
          <a:xfrm>
            <a:off x="1539877" y="1049675"/>
            <a:ext cx="9112245" cy="4406746"/>
          </a:xfrm>
          <a:prstGeom prst="rect">
            <a:avLst/>
          </a:prstGeom>
        </p:spPr>
      </p:pic>
      <p:sp>
        <p:nvSpPr>
          <p:cNvPr id="3" name="Slide Number Placeholder 2">
            <a:extLst>
              <a:ext uri="{FF2B5EF4-FFF2-40B4-BE49-F238E27FC236}">
                <a16:creationId xmlns:a16="http://schemas.microsoft.com/office/drawing/2014/main" id="{D9AC340C-D338-C386-0E3A-FAC9851C99A1}"/>
              </a:ext>
            </a:extLst>
          </p:cNvPr>
          <p:cNvSpPr>
            <a:spLocks noGrp="1"/>
          </p:cNvSpPr>
          <p:nvPr>
            <p:ph type="sldNum" idx="12"/>
          </p:nvPr>
        </p:nvSpPr>
        <p:spPr/>
        <p:txBody>
          <a:bodyPr/>
          <a:lstStyle/>
          <a:p>
            <a:pPr>
              <a:buClr>
                <a:schemeClr val="lt1"/>
              </a:buClr>
              <a:buSzPct val="25000"/>
            </a:pPr>
            <a:r>
              <a:rPr lang="en-US"/>
              <a:t>Rev It Up – </a:t>
            </a:r>
            <a:fld id="{00000000-1234-1234-1234-123412341234}" type="slidenum">
              <a:rPr lang="en" smtClean="0"/>
              <a:pPr>
                <a:buClr>
                  <a:schemeClr val="lt1"/>
                </a:buClr>
                <a:buSzPct val="25000"/>
              </a:pPr>
              <a:t>15</a:t>
            </a:fld>
            <a:endParaRPr lang="en" dirty="0"/>
          </a:p>
        </p:txBody>
      </p:sp>
    </p:spTree>
    <p:extLst>
      <p:ext uri="{BB962C8B-B14F-4D97-AF65-F5344CB8AC3E}">
        <p14:creationId xmlns:p14="http://schemas.microsoft.com/office/powerpoint/2010/main" val="42505918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 name="Title 2">
            <a:extLst>
              <a:ext uri="{FF2B5EF4-FFF2-40B4-BE49-F238E27FC236}">
                <a16:creationId xmlns:a16="http://schemas.microsoft.com/office/drawing/2014/main" id="{53B7CA06-F311-EB8F-4F17-EEC4FF47389D}"/>
              </a:ext>
            </a:extLst>
          </p:cNvPr>
          <p:cNvSpPr>
            <a:spLocks noGrp="1"/>
          </p:cNvSpPr>
          <p:nvPr>
            <p:ph type="title"/>
          </p:nvPr>
        </p:nvSpPr>
        <p:spPr>
          <a:xfrm>
            <a:off x="415601" y="1064400"/>
            <a:ext cx="11360799" cy="5209940"/>
          </a:xfrm>
        </p:spPr>
        <p:txBody>
          <a:bodyPr>
            <a:normAutofit/>
          </a:bodyPr>
          <a:lstStyle/>
          <a:p>
            <a:r>
              <a:rPr lang="en" sz="7200" b="1" dirty="0">
                <a:solidFill>
                  <a:srgbClr val="0034A7"/>
                </a:solidFill>
                <a:latin typeface="Arial" panose="020B0604020202020204" pitchFamily="34" charset="0"/>
                <a:cs typeface="Arial" panose="020B0604020202020204" pitchFamily="34" charset="0"/>
                <a:sym typeface="Rockwell"/>
              </a:rPr>
              <a:t>And the winners are...</a:t>
            </a:r>
            <a:endParaRPr lang="en-US" sz="7200" dirty="0"/>
          </a:p>
        </p:txBody>
      </p:sp>
      <p:sp>
        <p:nvSpPr>
          <p:cNvPr id="2" name="Slide Number Placeholder 1">
            <a:extLst>
              <a:ext uri="{FF2B5EF4-FFF2-40B4-BE49-F238E27FC236}">
                <a16:creationId xmlns:a16="http://schemas.microsoft.com/office/drawing/2014/main" id="{533F54B8-D74A-215D-6304-7A783DC769E5}"/>
              </a:ext>
            </a:extLst>
          </p:cNvPr>
          <p:cNvSpPr>
            <a:spLocks noGrp="1"/>
          </p:cNvSpPr>
          <p:nvPr>
            <p:ph type="sldNum" idx="12"/>
          </p:nvPr>
        </p:nvSpPr>
        <p:spPr/>
        <p:txBody>
          <a:bodyPr/>
          <a:lstStyle/>
          <a:p>
            <a:pPr>
              <a:buClr>
                <a:schemeClr val="lt1"/>
              </a:buClr>
              <a:buSzPct val="25000"/>
            </a:pPr>
            <a:r>
              <a:rPr lang="en-US"/>
              <a:t>Rev It Up – </a:t>
            </a:r>
            <a:fld id="{00000000-1234-1234-1234-123412341234}" type="slidenum">
              <a:rPr lang="en" smtClean="0"/>
              <a:pPr>
                <a:buClr>
                  <a:schemeClr val="lt1"/>
                </a:buClr>
                <a:buSzPct val="25000"/>
              </a:pPr>
              <a:t>16</a:t>
            </a:fld>
            <a:endParaRPr lang="en" dirty="0"/>
          </a:p>
        </p:txBody>
      </p:sp>
    </p:spTree>
    <p:extLst>
      <p:ext uri="{BB962C8B-B14F-4D97-AF65-F5344CB8AC3E}">
        <p14:creationId xmlns:p14="http://schemas.microsoft.com/office/powerpoint/2010/main" val="37006773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owl of fruit&#10;&#10;Description automatically generated">
            <a:extLst>
              <a:ext uri="{FF2B5EF4-FFF2-40B4-BE49-F238E27FC236}">
                <a16:creationId xmlns:a16="http://schemas.microsoft.com/office/drawing/2014/main" id="{627EBD6B-2696-4E06-A323-7104CC5483F5}"/>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3148610" y="1881084"/>
            <a:ext cx="5894780" cy="4421085"/>
          </a:xfrm>
          <a:prstGeom prst="rect">
            <a:avLst/>
          </a:prstGeom>
        </p:spPr>
      </p:pic>
      <p:sp>
        <p:nvSpPr>
          <p:cNvPr id="2" name="Title 1">
            <a:extLst>
              <a:ext uri="{FF2B5EF4-FFF2-40B4-BE49-F238E27FC236}">
                <a16:creationId xmlns:a16="http://schemas.microsoft.com/office/drawing/2014/main" id="{6EF01ECA-D93F-A560-F690-4A92409CD8D0}"/>
              </a:ext>
            </a:extLst>
          </p:cNvPr>
          <p:cNvSpPr>
            <a:spLocks noGrp="1"/>
          </p:cNvSpPr>
          <p:nvPr>
            <p:ph type="title"/>
          </p:nvPr>
        </p:nvSpPr>
        <p:spPr/>
        <p:txBody>
          <a:bodyPr/>
          <a:lstStyle/>
          <a:p>
            <a:pPr algn="ctr"/>
            <a:r>
              <a:rPr lang="en-US" dirty="0"/>
              <a:t>Colors Matter</a:t>
            </a:r>
          </a:p>
        </p:txBody>
      </p:sp>
      <p:sp>
        <p:nvSpPr>
          <p:cNvPr id="4" name="Slide Number Placeholder 3">
            <a:extLst>
              <a:ext uri="{FF2B5EF4-FFF2-40B4-BE49-F238E27FC236}">
                <a16:creationId xmlns:a16="http://schemas.microsoft.com/office/drawing/2014/main" id="{A9912C90-C6D0-0EB6-188C-61EB4C88FE39}"/>
              </a:ext>
            </a:extLst>
          </p:cNvPr>
          <p:cNvSpPr>
            <a:spLocks noGrp="1"/>
          </p:cNvSpPr>
          <p:nvPr>
            <p:ph type="sldNum" idx="12"/>
          </p:nvPr>
        </p:nvSpPr>
        <p:spPr/>
        <p:txBody>
          <a:bodyPr/>
          <a:lstStyle/>
          <a:p>
            <a:pPr>
              <a:buClr>
                <a:schemeClr val="lt1"/>
              </a:buClr>
              <a:buSzPct val="25000"/>
            </a:pPr>
            <a:r>
              <a:rPr lang="en-US"/>
              <a:t>Rev It Up – </a:t>
            </a:r>
            <a:fld id="{00000000-1234-1234-1234-123412341234}" type="slidenum">
              <a:rPr lang="en" smtClean="0"/>
              <a:pPr>
                <a:buClr>
                  <a:schemeClr val="lt1"/>
                </a:buClr>
                <a:buSzPct val="25000"/>
              </a:pPr>
              <a:t>17</a:t>
            </a:fld>
            <a:endParaRPr lang="en" dirty="0"/>
          </a:p>
        </p:txBody>
      </p:sp>
    </p:spTree>
    <p:extLst>
      <p:ext uri="{BB962C8B-B14F-4D97-AF65-F5344CB8AC3E}">
        <p14:creationId xmlns:p14="http://schemas.microsoft.com/office/powerpoint/2010/main" val="12948268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105727" y="4225339"/>
            <a:ext cx="2668440" cy="2037054"/>
          </a:xfrm>
          <a:prstGeom prst="rect">
            <a:avLst/>
          </a:prstGeom>
        </p:spPr>
      </p:pic>
      <p:sp>
        <p:nvSpPr>
          <p:cNvPr id="344" name="Shape 344"/>
          <p:cNvSpPr txBox="1">
            <a:spLocks noGrp="1"/>
          </p:cNvSpPr>
          <p:nvPr>
            <p:ph type="title"/>
          </p:nvPr>
        </p:nvSpPr>
        <p:spPr>
          <a:xfrm>
            <a:off x="-15109" y="912738"/>
            <a:ext cx="12207109" cy="1068214"/>
          </a:xfrm>
          <a:prstGeom prst="rect">
            <a:avLst/>
          </a:prstGeom>
          <a:noFill/>
          <a:ln>
            <a:noFill/>
          </a:ln>
        </p:spPr>
        <p:txBody>
          <a:bodyPr lIns="121900" tIns="121900" rIns="121900" bIns="121900" anchor="ctr" anchorCtr="0">
            <a:noAutofit/>
          </a:bodyPr>
          <a:lstStyle/>
          <a:p>
            <a:pPr algn="ctr">
              <a:buSzPct val="25000"/>
            </a:pPr>
            <a:r>
              <a:rPr lang="en" sz="6400" dirty="0"/>
              <a:t>T</a:t>
            </a:r>
            <a:r>
              <a:rPr lang="en-US" sz="6400" dirty="0"/>
              <a:t>r</a:t>
            </a:r>
            <a:r>
              <a:rPr lang="en" sz="6400" dirty="0"/>
              <a:t>y a recipe at home</a:t>
            </a:r>
          </a:p>
        </p:txBody>
      </p:sp>
      <p:pic>
        <p:nvPicPr>
          <p:cNvPr id="2" name="Picture 1"/>
          <p:cNvPicPr>
            <a:picLocks noChangeAspect="1"/>
          </p:cNvPicPr>
          <p:nvPr/>
        </p:nvPicPr>
        <p:blipFill rotWithShape="1">
          <a:blip r:embed="rId4"/>
          <a:srcRect t="-473" r="9264" b="473"/>
          <a:stretch/>
        </p:blipFill>
        <p:spPr>
          <a:xfrm>
            <a:off x="618294" y="2121145"/>
            <a:ext cx="2675994" cy="1951615"/>
          </a:xfrm>
          <a:prstGeom prst="rect">
            <a:avLst/>
          </a:prstGeom>
        </p:spPr>
      </p:pic>
      <p:pic>
        <p:nvPicPr>
          <p:cNvPr id="4" name="Picture 3"/>
          <p:cNvPicPr>
            <a:picLocks noChangeAspect="1"/>
          </p:cNvPicPr>
          <p:nvPr/>
        </p:nvPicPr>
        <p:blipFill rotWithShape="1">
          <a:blip r:embed="rId5"/>
          <a:srcRect l="9179" r="9491"/>
          <a:stretch/>
        </p:blipFill>
        <p:spPr>
          <a:xfrm>
            <a:off x="6095999" y="2121145"/>
            <a:ext cx="2668440" cy="1951615"/>
          </a:xfrm>
          <a:prstGeom prst="rect">
            <a:avLst/>
          </a:prstGeom>
        </p:spPr>
      </p:pic>
      <p:pic>
        <p:nvPicPr>
          <p:cNvPr id="5" name="Picture 4"/>
          <p:cNvPicPr>
            <a:picLocks noChangeAspect="1"/>
          </p:cNvPicPr>
          <p:nvPr/>
        </p:nvPicPr>
        <p:blipFill rotWithShape="1">
          <a:blip r:embed="rId6"/>
          <a:srcRect r="7584"/>
          <a:stretch/>
        </p:blipFill>
        <p:spPr>
          <a:xfrm>
            <a:off x="618294" y="4230393"/>
            <a:ext cx="2675994" cy="2032000"/>
          </a:xfrm>
          <a:prstGeom prst="rect">
            <a:avLst/>
          </a:prstGeom>
        </p:spPr>
      </p:pic>
      <p:sp>
        <p:nvSpPr>
          <p:cNvPr id="7" name="TextBox 6"/>
          <p:cNvSpPr txBox="1"/>
          <p:nvPr/>
        </p:nvSpPr>
        <p:spPr>
          <a:xfrm>
            <a:off x="9075840" y="4731936"/>
            <a:ext cx="2507418" cy="1077218"/>
          </a:xfrm>
          <a:prstGeom prst="rect">
            <a:avLst/>
          </a:prstGeom>
          <a:noFill/>
        </p:spPr>
        <p:txBody>
          <a:bodyPr wrap="none" rtlCol="0">
            <a:spAutoFit/>
          </a:bodyPr>
          <a:lstStyle/>
          <a:p>
            <a:r>
              <a:rPr lang="en-US" sz="3200" b="1" dirty="0"/>
              <a:t>Black Bean </a:t>
            </a:r>
          </a:p>
          <a:p>
            <a:r>
              <a:rPr lang="en-US" sz="3200" b="1" dirty="0"/>
              <a:t>Brownies</a:t>
            </a:r>
          </a:p>
        </p:txBody>
      </p:sp>
      <p:sp>
        <p:nvSpPr>
          <p:cNvPr id="10" name="TextBox 9"/>
          <p:cNvSpPr txBox="1"/>
          <p:nvPr/>
        </p:nvSpPr>
        <p:spPr>
          <a:xfrm>
            <a:off x="3480746" y="4765012"/>
            <a:ext cx="1981633" cy="1077218"/>
          </a:xfrm>
          <a:prstGeom prst="rect">
            <a:avLst/>
          </a:prstGeom>
          <a:noFill/>
        </p:spPr>
        <p:txBody>
          <a:bodyPr wrap="none" rtlCol="0">
            <a:spAutoFit/>
          </a:bodyPr>
          <a:lstStyle/>
          <a:p>
            <a:r>
              <a:rPr lang="en-US" sz="3200" b="1" dirty="0"/>
              <a:t>Zucchini </a:t>
            </a:r>
          </a:p>
          <a:p>
            <a:r>
              <a:rPr lang="en-US" sz="3200" b="1" dirty="0"/>
              <a:t>Bites</a:t>
            </a:r>
          </a:p>
        </p:txBody>
      </p:sp>
      <p:sp>
        <p:nvSpPr>
          <p:cNvPr id="11" name="TextBox 10"/>
          <p:cNvSpPr txBox="1"/>
          <p:nvPr/>
        </p:nvSpPr>
        <p:spPr>
          <a:xfrm>
            <a:off x="3460215" y="2475443"/>
            <a:ext cx="1322798" cy="1077218"/>
          </a:xfrm>
          <a:prstGeom prst="rect">
            <a:avLst/>
          </a:prstGeom>
          <a:noFill/>
        </p:spPr>
        <p:txBody>
          <a:bodyPr wrap="none" rtlCol="0">
            <a:spAutoFit/>
          </a:bodyPr>
          <a:lstStyle/>
          <a:p>
            <a:r>
              <a:rPr lang="en-US" sz="3200" b="1" dirty="0"/>
              <a:t>Kale </a:t>
            </a:r>
          </a:p>
          <a:p>
            <a:r>
              <a:rPr lang="en-US" sz="3200" b="1" dirty="0"/>
              <a:t>Chips</a:t>
            </a:r>
          </a:p>
        </p:txBody>
      </p:sp>
      <p:sp>
        <p:nvSpPr>
          <p:cNvPr id="12" name="TextBox 11"/>
          <p:cNvSpPr txBox="1"/>
          <p:nvPr/>
        </p:nvSpPr>
        <p:spPr>
          <a:xfrm>
            <a:off x="8823252" y="2321348"/>
            <a:ext cx="2871299" cy="1569660"/>
          </a:xfrm>
          <a:prstGeom prst="rect">
            <a:avLst/>
          </a:prstGeom>
          <a:noFill/>
        </p:spPr>
        <p:txBody>
          <a:bodyPr wrap="none" rtlCol="0">
            <a:spAutoFit/>
          </a:bodyPr>
          <a:lstStyle/>
          <a:p>
            <a:r>
              <a:rPr lang="en-US" sz="3200" b="1" dirty="0"/>
              <a:t>Sweet Potato </a:t>
            </a:r>
          </a:p>
          <a:p>
            <a:r>
              <a:rPr lang="en-US" sz="3200" b="1" dirty="0"/>
              <a:t>Chocolate </a:t>
            </a:r>
          </a:p>
          <a:p>
            <a:r>
              <a:rPr lang="en-US" sz="3200" b="1" dirty="0"/>
              <a:t>Pudding</a:t>
            </a:r>
          </a:p>
        </p:txBody>
      </p:sp>
      <p:sp>
        <p:nvSpPr>
          <p:cNvPr id="3" name="TextBox 2"/>
          <p:cNvSpPr txBox="1"/>
          <p:nvPr/>
        </p:nvSpPr>
        <p:spPr>
          <a:xfrm>
            <a:off x="618294" y="6338189"/>
            <a:ext cx="11076257" cy="369332"/>
          </a:xfrm>
          <a:prstGeom prst="rect">
            <a:avLst/>
          </a:prstGeom>
          <a:noFill/>
        </p:spPr>
        <p:txBody>
          <a:bodyPr wrap="square" lIns="0" tIns="0" rIns="0" bIns="0" rtlCol="0" anchor="ctr">
            <a:spAutoFit/>
          </a:bodyPr>
          <a:lstStyle/>
          <a:p>
            <a:pPr algn="ctr"/>
            <a:r>
              <a:rPr lang="en-US" sz="2400" b="1" dirty="0">
                <a:solidFill>
                  <a:srgbClr val="0034A7"/>
                </a:solidFill>
              </a:rPr>
              <a:t>Get more recipes at </a:t>
            </a:r>
            <a:r>
              <a:rPr lang="en-US" sz="2400" b="1" dirty="0" err="1">
                <a:solidFill>
                  <a:srgbClr val="0034A7"/>
                </a:solidFill>
              </a:rPr>
              <a:t>efnep.rutgers.edu</a:t>
            </a:r>
            <a:endParaRPr lang="en-US" sz="2400" b="1" dirty="0">
              <a:solidFill>
                <a:srgbClr val="0034A7"/>
              </a:solidFill>
            </a:endParaRPr>
          </a:p>
        </p:txBody>
      </p:sp>
      <p:sp>
        <p:nvSpPr>
          <p:cNvPr id="8" name="Slide Number Placeholder 7">
            <a:extLst>
              <a:ext uri="{FF2B5EF4-FFF2-40B4-BE49-F238E27FC236}">
                <a16:creationId xmlns:a16="http://schemas.microsoft.com/office/drawing/2014/main" id="{880DEE95-8F1A-5CB5-2BC0-D6236B28A048}"/>
              </a:ext>
            </a:extLst>
          </p:cNvPr>
          <p:cNvSpPr>
            <a:spLocks noGrp="1"/>
          </p:cNvSpPr>
          <p:nvPr>
            <p:ph type="sldNum" idx="12"/>
          </p:nvPr>
        </p:nvSpPr>
        <p:spPr/>
        <p:txBody>
          <a:bodyPr/>
          <a:lstStyle/>
          <a:p>
            <a:pPr>
              <a:buClr>
                <a:schemeClr val="lt1"/>
              </a:buClr>
              <a:buSzPct val="25000"/>
            </a:pPr>
            <a:r>
              <a:rPr lang="en-US"/>
              <a:t>Rev It Up – </a:t>
            </a:r>
            <a:fld id="{00000000-1234-1234-1234-123412341234}" type="slidenum">
              <a:rPr lang="en" smtClean="0"/>
              <a:pPr>
                <a:buClr>
                  <a:schemeClr val="lt1"/>
                </a:buClr>
                <a:buSzPct val="25000"/>
              </a:pPr>
              <a:t>18</a:t>
            </a:fld>
            <a:endParaRPr lang="en" dirty="0"/>
          </a:p>
        </p:txBody>
      </p:sp>
    </p:spTree>
    <p:extLst>
      <p:ext uri="{BB962C8B-B14F-4D97-AF65-F5344CB8AC3E}">
        <p14:creationId xmlns:p14="http://schemas.microsoft.com/office/powerpoint/2010/main" val="24539774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pic>
        <p:nvPicPr>
          <p:cNvPr id="3" name="Picture 2" descr="A bowl of fruit and vegetables&#10;&#10;Description automatically generated">
            <a:extLst>
              <a:ext uri="{FF2B5EF4-FFF2-40B4-BE49-F238E27FC236}">
                <a16:creationId xmlns:a16="http://schemas.microsoft.com/office/drawing/2014/main" id="{33A6145C-55AD-4E65-9593-80AA24DF627E}"/>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6985000" y="2303388"/>
            <a:ext cx="4662311" cy="3496733"/>
          </a:xfrm>
          <a:prstGeom prst="rect">
            <a:avLst/>
          </a:prstGeom>
        </p:spPr>
      </p:pic>
      <p:sp>
        <p:nvSpPr>
          <p:cNvPr id="2" name="Title 1">
            <a:extLst>
              <a:ext uri="{FF2B5EF4-FFF2-40B4-BE49-F238E27FC236}">
                <a16:creationId xmlns:a16="http://schemas.microsoft.com/office/drawing/2014/main" id="{34D9ECD6-DC63-27DB-B2AE-A8A43F6B753D}"/>
              </a:ext>
            </a:extLst>
          </p:cNvPr>
          <p:cNvSpPr>
            <a:spLocks noGrp="1"/>
          </p:cNvSpPr>
          <p:nvPr>
            <p:ph type="title"/>
          </p:nvPr>
        </p:nvSpPr>
        <p:spPr>
          <a:xfrm>
            <a:off x="415601" y="1122291"/>
            <a:ext cx="11231709" cy="763599"/>
          </a:xfrm>
        </p:spPr>
        <p:txBody>
          <a:bodyPr/>
          <a:lstStyle/>
          <a:p>
            <a:r>
              <a:rPr lang="en" b="1" dirty="0">
                <a:solidFill>
                  <a:srgbClr val="0034A7"/>
                </a:solidFill>
                <a:ea typeface="Rockwell"/>
                <a:sym typeface="Rockwell"/>
              </a:rPr>
              <a:t>Why snack on  veggies?</a:t>
            </a:r>
            <a:endParaRPr lang="en-US" dirty="0"/>
          </a:p>
        </p:txBody>
      </p:sp>
      <p:sp>
        <p:nvSpPr>
          <p:cNvPr id="4" name="Text Placeholder 3">
            <a:extLst>
              <a:ext uri="{FF2B5EF4-FFF2-40B4-BE49-F238E27FC236}">
                <a16:creationId xmlns:a16="http://schemas.microsoft.com/office/drawing/2014/main" id="{7A31A316-5429-2628-1E63-7B52E2F69489}"/>
              </a:ext>
            </a:extLst>
          </p:cNvPr>
          <p:cNvSpPr>
            <a:spLocks noGrp="1"/>
          </p:cNvSpPr>
          <p:nvPr>
            <p:ph type="body" idx="1"/>
          </p:nvPr>
        </p:nvSpPr>
        <p:spPr>
          <a:xfrm>
            <a:off x="415601" y="2011679"/>
            <a:ext cx="6201099" cy="4080153"/>
          </a:xfrm>
        </p:spPr>
        <p:txBody>
          <a:bodyPr anchor="ctr"/>
          <a:lstStyle/>
          <a:p>
            <a:pPr>
              <a:spcBef>
                <a:spcPts val="1800"/>
              </a:spcBef>
              <a:spcAft>
                <a:spcPts val="0"/>
              </a:spcAft>
            </a:pPr>
            <a:r>
              <a:rPr lang="en" sz="4000" b="1" dirty="0"/>
              <a:t>To fill you up on fewer calories!</a:t>
            </a:r>
          </a:p>
          <a:p>
            <a:pPr>
              <a:spcBef>
                <a:spcPts val="1800"/>
              </a:spcBef>
              <a:spcAft>
                <a:spcPts val="0"/>
              </a:spcAft>
            </a:pPr>
            <a:r>
              <a:rPr lang="en" sz="4000" b="1" dirty="0"/>
              <a:t>They’re great for your health!</a:t>
            </a:r>
          </a:p>
          <a:p>
            <a:pPr>
              <a:spcBef>
                <a:spcPts val="1800"/>
              </a:spcBef>
              <a:spcAft>
                <a:spcPts val="0"/>
              </a:spcAft>
            </a:pPr>
            <a:r>
              <a:rPr lang="en-US" sz="4000" b="1" dirty="0"/>
              <a:t>They keep you regular </a:t>
            </a:r>
            <a:r>
              <a:rPr lang="en-US" sz="4000" b="1" dirty="0">
                <a:sym typeface="Wingdings" panose="05000000000000000000" pitchFamily="2" charset="2"/>
              </a:rPr>
              <a:t></a:t>
            </a:r>
            <a:endParaRPr lang="en" sz="4000" b="1" dirty="0"/>
          </a:p>
        </p:txBody>
      </p:sp>
      <p:sp>
        <p:nvSpPr>
          <p:cNvPr id="5" name="Slide Number Placeholder 4">
            <a:extLst>
              <a:ext uri="{FF2B5EF4-FFF2-40B4-BE49-F238E27FC236}">
                <a16:creationId xmlns:a16="http://schemas.microsoft.com/office/drawing/2014/main" id="{A403B4EC-E9E9-EBCB-51D3-9B86FAFF6AB0}"/>
              </a:ext>
            </a:extLst>
          </p:cNvPr>
          <p:cNvSpPr>
            <a:spLocks noGrp="1"/>
          </p:cNvSpPr>
          <p:nvPr>
            <p:ph type="sldNum" idx="12"/>
          </p:nvPr>
        </p:nvSpPr>
        <p:spPr/>
        <p:txBody>
          <a:bodyPr/>
          <a:lstStyle/>
          <a:p>
            <a:pPr>
              <a:buClr>
                <a:schemeClr val="lt1"/>
              </a:buClr>
              <a:buSzPct val="25000"/>
            </a:pPr>
            <a:r>
              <a:rPr lang="en-US"/>
              <a:t>Rev It Up – </a:t>
            </a:r>
            <a:fld id="{00000000-1234-1234-1234-123412341234}" type="slidenum">
              <a:rPr lang="en" smtClean="0"/>
              <a:pPr>
                <a:buClr>
                  <a:schemeClr val="lt1"/>
                </a:buClr>
                <a:buSzPct val="25000"/>
              </a:pPr>
              <a:t>2</a:t>
            </a:fld>
            <a:endParaRPr lang="en"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610951" y="1193800"/>
            <a:ext cx="10970099" cy="5168900"/>
          </a:xfrm>
          <a:prstGeom prst="rect">
            <a:avLst/>
          </a:prstGeom>
          <a:noFill/>
          <a:ln>
            <a:noFill/>
          </a:ln>
        </p:spPr>
        <p:txBody>
          <a:bodyPr lIns="121900" tIns="121900" rIns="121900" bIns="121900" anchor="ctr" anchorCtr="0">
            <a:noAutofit/>
          </a:bodyPr>
          <a:lstStyle/>
          <a:p>
            <a:pPr>
              <a:buSzPct val="25000"/>
            </a:pPr>
            <a:r>
              <a:rPr lang="en-US" sz="9600" b="1" dirty="0"/>
              <a:t>Save on </a:t>
            </a:r>
            <a:r>
              <a:rPr lang="en" sz="9600" b="1" dirty="0"/>
              <a:t>Snack</a:t>
            </a:r>
            <a:r>
              <a:rPr lang="en-US" sz="9600" b="1" dirty="0"/>
              <a:t>s</a:t>
            </a:r>
            <a:r>
              <a:rPr lang="en" sz="9600" b="1" dirty="0"/>
              <a:t> </a:t>
            </a:r>
          </a:p>
        </p:txBody>
      </p:sp>
      <p:sp>
        <p:nvSpPr>
          <p:cNvPr id="2" name="Slide Number Placeholder 1">
            <a:extLst>
              <a:ext uri="{FF2B5EF4-FFF2-40B4-BE49-F238E27FC236}">
                <a16:creationId xmlns:a16="http://schemas.microsoft.com/office/drawing/2014/main" id="{A33EC6C5-3A11-9071-098F-2C36A8D9869E}"/>
              </a:ext>
            </a:extLst>
          </p:cNvPr>
          <p:cNvSpPr>
            <a:spLocks noGrp="1"/>
          </p:cNvSpPr>
          <p:nvPr>
            <p:ph type="sldNum" idx="12"/>
          </p:nvPr>
        </p:nvSpPr>
        <p:spPr/>
        <p:txBody>
          <a:bodyPr/>
          <a:lstStyle/>
          <a:p>
            <a:pPr>
              <a:buClr>
                <a:schemeClr val="lt1"/>
              </a:buClr>
              <a:buSzPct val="25000"/>
            </a:pPr>
            <a:r>
              <a:rPr lang="en-US"/>
              <a:t>Rev It Up – </a:t>
            </a:r>
            <a:fld id="{00000000-1234-1234-1234-123412341234}" type="slidenum">
              <a:rPr lang="en" smtClean="0"/>
              <a:pPr>
                <a:buClr>
                  <a:schemeClr val="lt1"/>
                </a:buClr>
                <a:buSzPct val="25000"/>
              </a:pPr>
              <a:t>3</a:t>
            </a:fld>
            <a:endParaRPr lang="en"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3" name="Title 2">
            <a:extLst>
              <a:ext uri="{FF2B5EF4-FFF2-40B4-BE49-F238E27FC236}">
                <a16:creationId xmlns:a16="http://schemas.microsoft.com/office/drawing/2014/main" id="{6C36F2CC-818A-27AD-4253-C5914D171F0C}"/>
              </a:ext>
            </a:extLst>
          </p:cNvPr>
          <p:cNvSpPr>
            <a:spLocks noGrp="1"/>
          </p:cNvSpPr>
          <p:nvPr>
            <p:ph type="title"/>
          </p:nvPr>
        </p:nvSpPr>
        <p:spPr>
          <a:xfrm>
            <a:off x="415602" y="1350438"/>
            <a:ext cx="3956790" cy="4769966"/>
          </a:xfrm>
        </p:spPr>
        <p:txBody>
          <a:bodyPr/>
          <a:lstStyle/>
          <a:p>
            <a:pPr algn="ctr"/>
            <a:r>
              <a:rPr lang="en-US" sz="4400" b="1" dirty="0">
                <a:solidFill>
                  <a:srgbClr val="0034A7"/>
                </a:solidFill>
              </a:rPr>
              <a:t>How many cherry tomatoes can you eat for the same calories as Snack #1?</a:t>
            </a:r>
            <a:endParaRPr lang="en-US" sz="4400" dirty="0"/>
          </a:p>
        </p:txBody>
      </p:sp>
      <p:pic>
        <p:nvPicPr>
          <p:cNvPr id="2" name="Picture 3" descr="A picture containing indoor, sitting, table, red&#10;&#10;Description generated with very high confidence">
            <a:extLst>
              <a:ext uri="{FF2B5EF4-FFF2-40B4-BE49-F238E27FC236}">
                <a16:creationId xmlns:a16="http://schemas.microsoft.com/office/drawing/2014/main" id="{E033C944-0E94-4EC1-A212-7ADBDED64BB7}"/>
              </a:ext>
            </a:extLst>
          </p:cNvPr>
          <p:cNvPicPr>
            <a:picLocks noChangeAspect="1"/>
          </p:cNvPicPr>
          <p:nvPr/>
        </p:nvPicPr>
        <p:blipFill>
          <a:blip r:embed="rId3"/>
          <a:stretch>
            <a:fillRect/>
          </a:stretch>
        </p:blipFill>
        <p:spPr>
          <a:xfrm>
            <a:off x="4372391" y="1350438"/>
            <a:ext cx="7197040" cy="4769966"/>
          </a:xfrm>
          <a:prstGeom prst="rect">
            <a:avLst/>
          </a:prstGeom>
        </p:spPr>
      </p:pic>
      <p:sp>
        <p:nvSpPr>
          <p:cNvPr id="4" name="Slide Number Placeholder 3">
            <a:extLst>
              <a:ext uri="{FF2B5EF4-FFF2-40B4-BE49-F238E27FC236}">
                <a16:creationId xmlns:a16="http://schemas.microsoft.com/office/drawing/2014/main" id="{1B9F0D0D-CE33-76DB-9DFE-27E7D0A318FC}"/>
              </a:ext>
            </a:extLst>
          </p:cNvPr>
          <p:cNvSpPr>
            <a:spLocks noGrp="1"/>
          </p:cNvSpPr>
          <p:nvPr>
            <p:ph type="sldNum" idx="12"/>
          </p:nvPr>
        </p:nvSpPr>
        <p:spPr/>
        <p:txBody>
          <a:bodyPr/>
          <a:lstStyle/>
          <a:p>
            <a:pPr>
              <a:buClr>
                <a:schemeClr val="lt1"/>
              </a:buClr>
              <a:buSzPct val="25000"/>
            </a:pPr>
            <a:r>
              <a:rPr lang="en-US"/>
              <a:t>Rev It Up – </a:t>
            </a:r>
            <a:fld id="{00000000-1234-1234-1234-123412341234}" type="slidenum">
              <a:rPr lang="en" smtClean="0"/>
              <a:pPr>
                <a:buClr>
                  <a:schemeClr val="lt1"/>
                </a:buClr>
                <a:buSzPct val="25000"/>
              </a:pPr>
              <a:t>4</a:t>
            </a:fld>
            <a:endParaRPr lang="en"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pic>
        <p:nvPicPr>
          <p:cNvPr id="2" name="Picture 3" descr="A bowl full of red fruit&#10;&#10;Description generated with very high confidence">
            <a:extLst>
              <a:ext uri="{FF2B5EF4-FFF2-40B4-BE49-F238E27FC236}">
                <a16:creationId xmlns:a16="http://schemas.microsoft.com/office/drawing/2014/main" id="{DD7462E9-AD1D-4867-A685-2963E0B0DA74}"/>
              </a:ext>
            </a:extLst>
          </p:cNvPr>
          <p:cNvPicPr>
            <a:picLocks noChangeAspect="1"/>
          </p:cNvPicPr>
          <p:nvPr/>
        </p:nvPicPr>
        <p:blipFill>
          <a:blip r:embed="rId3"/>
          <a:stretch>
            <a:fillRect/>
          </a:stretch>
        </p:blipFill>
        <p:spPr>
          <a:xfrm>
            <a:off x="661481" y="1229141"/>
            <a:ext cx="7756378" cy="5079909"/>
          </a:xfrm>
          <a:prstGeom prst="rect">
            <a:avLst/>
          </a:prstGeom>
        </p:spPr>
      </p:pic>
      <p:sp>
        <p:nvSpPr>
          <p:cNvPr id="3" name="Title 2">
            <a:extLst>
              <a:ext uri="{FF2B5EF4-FFF2-40B4-BE49-F238E27FC236}">
                <a16:creationId xmlns:a16="http://schemas.microsoft.com/office/drawing/2014/main" id="{38CE359C-F105-7EED-D397-B4CDF57C3755}"/>
              </a:ext>
            </a:extLst>
          </p:cNvPr>
          <p:cNvSpPr>
            <a:spLocks noGrp="1"/>
          </p:cNvSpPr>
          <p:nvPr>
            <p:ph type="title"/>
          </p:nvPr>
        </p:nvSpPr>
        <p:spPr>
          <a:xfrm>
            <a:off x="8715983" y="1122291"/>
            <a:ext cx="3060417" cy="5186759"/>
          </a:xfrm>
        </p:spPr>
        <p:txBody>
          <a:bodyPr/>
          <a:lstStyle/>
          <a:p>
            <a:pPr algn="ctr"/>
            <a:r>
              <a:rPr lang="en" sz="11500" dirty="0">
                <a:solidFill>
                  <a:srgbClr val="0034A7"/>
                </a:solidFill>
                <a:latin typeface="Arial" panose="020B0604020202020204" pitchFamily="34" charset="0"/>
                <a:ea typeface="Rockwell"/>
                <a:cs typeface="Arial" panose="020B0604020202020204" pitchFamily="34" charset="0"/>
                <a:sym typeface="Rockwell"/>
              </a:rPr>
              <a:t>185</a:t>
            </a:r>
            <a:endParaRPr lang="en-US" sz="5400" dirty="0"/>
          </a:p>
        </p:txBody>
      </p:sp>
      <p:sp>
        <p:nvSpPr>
          <p:cNvPr id="4" name="Slide Number Placeholder 3">
            <a:extLst>
              <a:ext uri="{FF2B5EF4-FFF2-40B4-BE49-F238E27FC236}">
                <a16:creationId xmlns:a16="http://schemas.microsoft.com/office/drawing/2014/main" id="{5304A302-DB9B-7A4E-995E-839D470CE070}"/>
              </a:ext>
            </a:extLst>
          </p:cNvPr>
          <p:cNvSpPr>
            <a:spLocks noGrp="1"/>
          </p:cNvSpPr>
          <p:nvPr>
            <p:ph type="sldNum" idx="12"/>
          </p:nvPr>
        </p:nvSpPr>
        <p:spPr/>
        <p:txBody>
          <a:bodyPr/>
          <a:lstStyle/>
          <a:p>
            <a:pPr>
              <a:buClr>
                <a:schemeClr val="lt1"/>
              </a:buClr>
              <a:buSzPct val="25000"/>
            </a:pPr>
            <a:r>
              <a:rPr lang="en-US"/>
              <a:t>Rev It Up – </a:t>
            </a:r>
            <a:fld id="{00000000-1234-1234-1234-123412341234}" type="slidenum">
              <a:rPr lang="en" smtClean="0"/>
              <a:pPr>
                <a:buClr>
                  <a:schemeClr val="lt1"/>
                </a:buClr>
                <a:buSzPct val="25000"/>
              </a:pPr>
              <a:t>5</a:t>
            </a:fld>
            <a:endParaRPr lang="en"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3" name="Title 2">
            <a:extLst>
              <a:ext uri="{FF2B5EF4-FFF2-40B4-BE49-F238E27FC236}">
                <a16:creationId xmlns:a16="http://schemas.microsoft.com/office/drawing/2014/main" id="{3017DACD-315E-35EB-9DE0-087F9BA69EAD}"/>
              </a:ext>
            </a:extLst>
          </p:cNvPr>
          <p:cNvSpPr>
            <a:spLocks noGrp="1"/>
          </p:cNvSpPr>
          <p:nvPr>
            <p:ph type="title"/>
          </p:nvPr>
        </p:nvSpPr>
        <p:spPr>
          <a:xfrm>
            <a:off x="415601" y="1122291"/>
            <a:ext cx="3514373" cy="5006135"/>
          </a:xfrm>
        </p:spPr>
        <p:txBody>
          <a:bodyPr/>
          <a:lstStyle/>
          <a:p>
            <a:pPr algn="ctr"/>
            <a:r>
              <a:rPr lang="en-US" sz="4800" dirty="0"/>
              <a:t>How many cucumber slices can you eat for the same calories as Snack #2?</a:t>
            </a:r>
            <a:endParaRPr lang="en-US" dirty="0"/>
          </a:p>
        </p:txBody>
      </p:sp>
      <p:pic>
        <p:nvPicPr>
          <p:cNvPr id="2" name="Picture 2" descr="A picture containing table, indoor, sitting&#10;&#10;Description generated with very high confidence">
            <a:extLst>
              <a:ext uri="{FF2B5EF4-FFF2-40B4-BE49-F238E27FC236}">
                <a16:creationId xmlns:a16="http://schemas.microsoft.com/office/drawing/2014/main" id="{09339A8D-B652-4499-A0F8-85923DA5F58C}"/>
              </a:ext>
            </a:extLst>
          </p:cNvPr>
          <p:cNvPicPr>
            <a:picLocks noChangeAspect="1"/>
          </p:cNvPicPr>
          <p:nvPr/>
        </p:nvPicPr>
        <p:blipFill>
          <a:blip r:embed="rId3"/>
          <a:stretch>
            <a:fillRect/>
          </a:stretch>
        </p:blipFill>
        <p:spPr>
          <a:xfrm>
            <a:off x="4192621" y="1172316"/>
            <a:ext cx="7455358" cy="4956110"/>
          </a:xfrm>
          <a:prstGeom prst="rect">
            <a:avLst/>
          </a:prstGeom>
        </p:spPr>
      </p:pic>
      <p:sp>
        <p:nvSpPr>
          <p:cNvPr id="4" name="Slide Number Placeholder 3">
            <a:extLst>
              <a:ext uri="{FF2B5EF4-FFF2-40B4-BE49-F238E27FC236}">
                <a16:creationId xmlns:a16="http://schemas.microsoft.com/office/drawing/2014/main" id="{78AC3B8A-3991-8261-49F3-11979FC08B2C}"/>
              </a:ext>
            </a:extLst>
          </p:cNvPr>
          <p:cNvSpPr>
            <a:spLocks noGrp="1"/>
          </p:cNvSpPr>
          <p:nvPr>
            <p:ph type="sldNum" idx="12"/>
          </p:nvPr>
        </p:nvSpPr>
        <p:spPr/>
        <p:txBody>
          <a:bodyPr/>
          <a:lstStyle/>
          <a:p>
            <a:pPr>
              <a:buClr>
                <a:schemeClr val="lt1"/>
              </a:buClr>
              <a:buSzPct val="25000"/>
            </a:pPr>
            <a:r>
              <a:rPr lang="en-US"/>
              <a:t>Rev It Up – </a:t>
            </a:r>
            <a:fld id="{00000000-1234-1234-1234-123412341234}" type="slidenum">
              <a:rPr lang="en" smtClean="0"/>
              <a:pPr>
                <a:buClr>
                  <a:schemeClr val="lt1"/>
                </a:buClr>
                <a:buSzPct val="25000"/>
              </a:pPr>
              <a:t>6</a:t>
            </a:fld>
            <a:endParaRPr lang="en" dirty="0"/>
          </a:p>
        </p:txBody>
      </p:sp>
    </p:spTree>
    <p:extLst>
      <p:ext uri="{BB962C8B-B14F-4D97-AF65-F5344CB8AC3E}">
        <p14:creationId xmlns:p14="http://schemas.microsoft.com/office/powerpoint/2010/main" val="2796828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pic>
        <p:nvPicPr>
          <p:cNvPr id="2" name="Picture 2" descr="A plate of food with a green apple&#10;&#10;Description generated with high confidence">
            <a:extLst>
              <a:ext uri="{FF2B5EF4-FFF2-40B4-BE49-F238E27FC236}">
                <a16:creationId xmlns:a16="http://schemas.microsoft.com/office/drawing/2014/main" id="{3A92DE92-8FCF-4242-BEA3-9F2E86667BEE}"/>
              </a:ext>
            </a:extLst>
          </p:cNvPr>
          <p:cNvPicPr>
            <a:picLocks noChangeAspect="1"/>
          </p:cNvPicPr>
          <p:nvPr/>
        </p:nvPicPr>
        <p:blipFill>
          <a:blip r:embed="rId3"/>
          <a:stretch>
            <a:fillRect/>
          </a:stretch>
        </p:blipFill>
        <p:spPr>
          <a:xfrm>
            <a:off x="943583" y="1122291"/>
            <a:ext cx="5934635" cy="5249301"/>
          </a:xfrm>
          <a:prstGeom prst="rect">
            <a:avLst/>
          </a:prstGeom>
        </p:spPr>
      </p:pic>
      <p:sp>
        <p:nvSpPr>
          <p:cNvPr id="3" name="Title 2">
            <a:extLst>
              <a:ext uri="{FF2B5EF4-FFF2-40B4-BE49-F238E27FC236}">
                <a16:creationId xmlns:a16="http://schemas.microsoft.com/office/drawing/2014/main" id="{DC793F22-E9F3-0BA9-F14E-7C79206947FC}"/>
              </a:ext>
            </a:extLst>
          </p:cNvPr>
          <p:cNvSpPr>
            <a:spLocks noGrp="1"/>
          </p:cNvSpPr>
          <p:nvPr>
            <p:ph type="title"/>
          </p:nvPr>
        </p:nvSpPr>
        <p:spPr>
          <a:xfrm>
            <a:off x="6878218" y="1122291"/>
            <a:ext cx="4571237" cy="5249301"/>
          </a:xfrm>
        </p:spPr>
        <p:txBody>
          <a:bodyPr/>
          <a:lstStyle/>
          <a:p>
            <a:pPr algn="ctr"/>
            <a:r>
              <a:rPr lang="en" sz="13800" dirty="0">
                <a:solidFill>
                  <a:srgbClr val="0034A7"/>
                </a:solidFill>
                <a:ea typeface="Rockwell"/>
                <a:sym typeface="Rockwell"/>
              </a:rPr>
              <a:t>306</a:t>
            </a:r>
            <a:endParaRPr lang="en-US" dirty="0"/>
          </a:p>
        </p:txBody>
      </p:sp>
      <p:sp>
        <p:nvSpPr>
          <p:cNvPr id="4" name="Slide Number Placeholder 3">
            <a:extLst>
              <a:ext uri="{FF2B5EF4-FFF2-40B4-BE49-F238E27FC236}">
                <a16:creationId xmlns:a16="http://schemas.microsoft.com/office/drawing/2014/main" id="{6534C69C-1B45-69C2-986C-8FC9F400A958}"/>
              </a:ext>
            </a:extLst>
          </p:cNvPr>
          <p:cNvSpPr>
            <a:spLocks noGrp="1"/>
          </p:cNvSpPr>
          <p:nvPr>
            <p:ph type="sldNum" idx="12"/>
          </p:nvPr>
        </p:nvSpPr>
        <p:spPr/>
        <p:txBody>
          <a:bodyPr/>
          <a:lstStyle/>
          <a:p>
            <a:pPr>
              <a:buClr>
                <a:schemeClr val="lt1"/>
              </a:buClr>
              <a:buSzPct val="25000"/>
            </a:pPr>
            <a:r>
              <a:rPr lang="en-US"/>
              <a:t>Rev It Up – </a:t>
            </a:r>
            <a:fld id="{00000000-1234-1234-1234-123412341234}" type="slidenum">
              <a:rPr lang="en" smtClean="0"/>
              <a:pPr>
                <a:buClr>
                  <a:schemeClr val="lt1"/>
                </a:buClr>
                <a:buSzPct val="25000"/>
              </a:pPr>
              <a:t>7</a:t>
            </a:fld>
            <a:endParaRPr lang="en" dirty="0"/>
          </a:p>
        </p:txBody>
      </p:sp>
    </p:spTree>
    <p:extLst>
      <p:ext uri="{BB962C8B-B14F-4D97-AF65-F5344CB8AC3E}">
        <p14:creationId xmlns:p14="http://schemas.microsoft.com/office/powerpoint/2010/main" val="17193824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3" name="Title 2">
            <a:extLst>
              <a:ext uri="{FF2B5EF4-FFF2-40B4-BE49-F238E27FC236}">
                <a16:creationId xmlns:a16="http://schemas.microsoft.com/office/drawing/2014/main" id="{CF369286-FA79-7F14-DFB3-44ED275C2F82}"/>
              </a:ext>
            </a:extLst>
          </p:cNvPr>
          <p:cNvSpPr>
            <a:spLocks noGrp="1"/>
          </p:cNvSpPr>
          <p:nvPr>
            <p:ph type="title"/>
          </p:nvPr>
        </p:nvSpPr>
        <p:spPr>
          <a:xfrm>
            <a:off x="415601" y="1122291"/>
            <a:ext cx="3582467" cy="5148377"/>
          </a:xfrm>
        </p:spPr>
        <p:txBody>
          <a:bodyPr/>
          <a:lstStyle/>
          <a:p>
            <a:pPr algn="ctr"/>
            <a:r>
              <a:rPr lang="en-US" sz="4600" dirty="0"/>
              <a:t>How many snow peas can you eat for the same calories as Snack #3?</a:t>
            </a:r>
          </a:p>
        </p:txBody>
      </p:sp>
      <p:pic>
        <p:nvPicPr>
          <p:cNvPr id="2" name="Picture 3" descr="A picture containing table, indoor, sitting, food&#10;&#10;Description generated with very high confidence">
            <a:extLst>
              <a:ext uri="{FF2B5EF4-FFF2-40B4-BE49-F238E27FC236}">
                <a16:creationId xmlns:a16="http://schemas.microsoft.com/office/drawing/2014/main" id="{1C6FD436-0CF7-421E-B0C4-92F62AD5D67C}"/>
              </a:ext>
            </a:extLst>
          </p:cNvPr>
          <p:cNvPicPr>
            <a:picLocks noChangeAspect="1"/>
          </p:cNvPicPr>
          <p:nvPr/>
        </p:nvPicPr>
        <p:blipFill rotWithShape="1">
          <a:blip r:embed="rId3"/>
          <a:srcRect l="6735"/>
          <a:stretch/>
        </p:blipFill>
        <p:spPr>
          <a:xfrm>
            <a:off x="4552545" y="1122291"/>
            <a:ext cx="7223854" cy="5148377"/>
          </a:xfrm>
          <a:prstGeom prst="rect">
            <a:avLst/>
          </a:prstGeom>
        </p:spPr>
      </p:pic>
      <p:sp>
        <p:nvSpPr>
          <p:cNvPr id="4" name="Slide Number Placeholder 3">
            <a:extLst>
              <a:ext uri="{FF2B5EF4-FFF2-40B4-BE49-F238E27FC236}">
                <a16:creationId xmlns:a16="http://schemas.microsoft.com/office/drawing/2014/main" id="{DEB02382-D5A0-78FD-4E3E-6DFFD16E4E01}"/>
              </a:ext>
            </a:extLst>
          </p:cNvPr>
          <p:cNvSpPr>
            <a:spLocks noGrp="1"/>
          </p:cNvSpPr>
          <p:nvPr>
            <p:ph type="sldNum" idx="12"/>
          </p:nvPr>
        </p:nvSpPr>
        <p:spPr/>
        <p:txBody>
          <a:bodyPr/>
          <a:lstStyle/>
          <a:p>
            <a:pPr>
              <a:buClr>
                <a:schemeClr val="lt1"/>
              </a:buClr>
              <a:buSzPct val="25000"/>
            </a:pPr>
            <a:r>
              <a:rPr lang="en-US"/>
              <a:t>Rev It Up – </a:t>
            </a:r>
            <a:fld id="{00000000-1234-1234-1234-123412341234}" type="slidenum">
              <a:rPr lang="en" smtClean="0"/>
              <a:pPr>
                <a:buClr>
                  <a:schemeClr val="lt1"/>
                </a:buClr>
                <a:buSzPct val="25000"/>
              </a:pPr>
              <a:t>8</a:t>
            </a:fld>
            <a:endParaRPr lang="en" dirty="0"/>
          </a:p>
        </p:txBody>
      </p:sp>
    </p:spTree>
    <p:extLst>
      <p:ext uri="{BB962C8B-B14F-4D97-AF65-F5344CB8AC3E}">
        <p14:creationId xmlns:p14="http://schemas.microsoft.com/office/powerpoint/2010/main" val="15740349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pic>
        <p:nvPicPr>
          <p:cNvPr id="2" name="Picture 3" descr="A close up of a bowl on a table&#10;&#10;Description generated with high confidence">
            <a:extLst>
              <a:ext uri="{FF2B5EF4-FFF2-40B4-BE49-F238E27FC236}">
                <a16:creationId xmlns:a16="http://schemas.microsoft.com/office/drawing/2014/main" id="{804034B0-8E64-455A-B74C-E7AE81B29E9E}"/>
              </a:ext>
            </a:extLst>
          </p:cNvPr>
          <p:cNvPicPr>
            <a:picLocks noChangeAspect="1"/>
          </p:cNvPicPr>
          <p:nvPr/>
        </p:nvPicPr>
        <p:blipFill rotWithShape="1">
          <a:blip r:embed="rId3"/>
          <a:srcRect l="8865"/>
          <a:stretch/>
        </p:blipFill>
        <p:spPr>
          <a:xfrm>
            <a:off x="415600" y="1122291"/>
            <a:ext cx="7900386" cy="5197735"/>
          </a:xfrm>
          <a:prstGeom prst="rect">
            <a:avLst/>
          </a:prstGeom>
        </p:spPr>
      </p:pic>
      <p:sp>
        <p:nvSpPr>
          <p:cNvPr id="3" name="Title 2">
            <a:extLst>
              <a:ext uri="{FF2B5EF4-FFF2-40B4-BE49-F238E27FC236}">
                <a16:creationId xmlns:a16="http://schemas.microsoft.com/office/drawing/2014/main" id="{BB30BADB-C116-6B71-8EF6-8B72BA91E737}"/>
              </a:ext>
            </a:extLst>
          </p:cNvPr>
          <p:cNvSpPr>
            <a:spLocks noGrp="1"/>
          </p:cNvSpPr>
          <p:nvPr>
            <p:ph type="title"/>
          </p:nvPr>
        </p:nvSpPr>
        <p:spPr>
          <a:xfrm>
            <a:off x="8570068" y="1122291"/>
            <a:ext cx="3206332" cy="5197735"/>
          </a:xfrm>
        </p:spPr>
        <p:txBody>
          <a:bodyPr/>
          <a:lstStyle/>
          <a:p>
            <a:pPr algn="ctr"/>
            <a:r>
              <a:rPr lang="en" sz="11500" dirty="0">
                <a:solidFill>
                  <a:srgbClr val="0034A7"/>
                </a:solidFill>
                <a:latin typeface="Arial" panose="020B0604020202020204" pitchFamily="34" charset="0"/>
                <a:ea typeface="Rockwell"/>
                <a:cs typeface="Arial" panose="020B0604020202020204" pitchFamily="34" charset="0"/>
                <a:sym typeface="Rockwell"/>
              </a:rPr>
              <a:t>329</a:t>
            </a:r>
            <a:endParaRPr lang="en-US" dirty="0"/>
          </a:p>
        </p:txBody>
      </p:sp>
      <p:sp>
        <p:nvSpPr>
          <p:cNvPr id="4" name="Slide Number Placeholder 3">
            <a:extLst>
              <a:ext uri="{FF2B5EF4-FFF2-40B4-BE49-F238E27FC236}">
                <a16:creationId xmlns:a16="http://schemas.microsoft.com/office/drawing/2014/main" id="{50C8D3D4-1573-5665-A4D7-0C29BF053714}"/>
              </a:ext>
            </a:extLst>
          </p:cNvPr>
          <p:cNvSpPr>
            <a:spLocks noGrp="1"/>
          </p:cNvSpPr>
          <p:nvPr>
            <p:ph type="sldNum" idx="12"/>
          </p:nvPr>
        </p:nvSpPr>
        <p:spPr/>
        <p:txBody>
          <a:bodyPr/>
          <a:lstStyle/>
          <a:p>
            <a:pPr>
              <a:buClr>
                <a:schemeClr val="lt1"/>
              </a:buClr>
              <a:buSzPct val="25000"/>
            </a:pPr>
            <a:r>
              <a:rPr lang="en-US"/>
              <a:t>Rev It Up – </a:t>
            </a:r>
            <a:fld id="{00000000-1234-1234-1234-123412341234}" type="slidenum">
              <a:rPr lang="en" smtClean="0"/>
              <a:pPr>
                <a:buClr>
                  <a:schemeClr val="lt1"/>
                </a:buClr>
                <a:buSzPct val="25000"/>
              </a:pPr>
              <a:t>9</a:t>
            </a:fld>
            <a:endParaRPr lang="en" dirty="0"/>
          </a:p>
        </p:txBody>
      </p:sp>
    </p:spTree>
    <p:extLst>
      <p:ext uri="{BB962C8B-B14F-4D97-AF65-F5344CB8AC3E}">
        <p14:creationId xmlns:p14="http://schemas.microsoft.com/office/powerpoint/2010/main" val="3411717578"/>
      </p:ext>
    </p:extLst>
  </p:cSld>
  <p:clrMapOvr>
    <a:masterClrMapping/>
  </p:clrMapOvr>
</p:sld>
</file>

<file path=ppt/theme/theme1.xml><?xml version="1.0" encoding="utf-8"?>
<a:theme xmlns:a="http://schemas.openxmlformats.org/drawingml/2006/main" name="Kilter">
  <a:themeElements>
    <a:clrScheme name="Kilter">
      <a:dk1>
        <a:srgbClr val="000000"/>
      </a:dk1>
      <a:lt1>
        <a:srgbClr val="FFFFFF"/>
      </a:lt1>
      <a:dk2>
        <a:srgbClr val="318FC5"/>
      </a:dk2>
      <a:lt2>
        <a:srgbClr val="AEE8FB"/>
      </a:lt2>
      <a:accent1>
        <a:srgbClr val="76C5EF"/>
      </a:accent1>
      <a:accent2>
        <a:srgbClr val="FEA022"/>
      </a:accent2>
      <a:accent3>
        <a:srgbClr val="FF6700"/>
      </a:accent3>
      <a:accent4>
        <a:srgbClr val="70A525"/>
      </a:accent4>
      <a:accent5>
        <a:srgbClr val="A5D848"/>
      </a:accent5>
      <a:accent6>
        <a:srgbClr val="20768C"/>
      </a:accent6>
      <a:hlink>
        <a:srgbClr val="7AB6E8"/>
      </a:hlink>
      <a:folHlink>
        <a:srgbClr val="83B0D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77EEBFDE2ACB640BD48191D055CB736" ma:contentTypeVersion="12" ma:contentTypeDescription="Create a new document." ma:contentTypeScope="" ma:versionID="636a4f6b143f9ce47b5e91f464bac6cc">
  <xsd:schema xmlns:xsd="http://www.w3.org/2001/XMLSchema" xmlns:xs="http://www.w3.org/2001/XMLSchema" xmlns:p="http://schemas.microsoft.com/office/2006/metadata/properties" xmlns:ns2="20b61137-d890-4967-8a0b-c5694ce450b9" xmlns:ns3="7b963326-7f8f-4710-b917-d58fc4d12621" targetNamespace="http://schemas.microsoft.com/office/2006/metadata/properties" ma:root="true" ma:fieldsID="2636c70942579ff028b9ec2f3a669b72" ns2:_="" ns3:_="">
    <xsd:import namespace="20b61137-d890-4967-8a0b-c5694ce450b9"/>
    <xsd:import namespace="7b963326-7f8f-4710-b917-d58fc4d1262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b61137-d890-4967-8a0b-c5694ce450b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b963326-7f8f-4710-b917-d58fc4d1262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22765B9-E624-4965-842A-492666C460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0b61137-d890-4967-8a0b-c5694ce450b9"/>
    <ds:schemaRef ds:uri="7b963326-7f8f-4710-b917-d58fc4d126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49606E0-444C-4BC7-9047-36A85A85F2A8}">
  <ds:schemaRefs>
    <ds:schemaRef ds:uri="http://schemas.microsoft.com/sharepoint/v3/contenttype/forms"/>
  </ds:schemaRefs>
</ds:datastoreItem>
</file>

<file path=customXml/itemProps3.xml><?xml version="1.0" encoding="utf-8"?>
<ds:datastoreItem xmlns:ds="http://schemas.openxmlformats.org/officeDocument/2006/customXml" ds:itemID="{012BD772-9617-4C2C-B5BF-1AEBCDC4862A}">
  <ds:schemaRefs>
    <ds:schemaRef ds:uri="http://www.w3.org/XML/1998/namespace"/>
    <ds:schemaRef ds:uri="http://purl.org/dc/elements/1.1/"/>
    <ds:schemaRef ds:uri="http://purl.org/dc/terms/"/>
    <ds:schemaRef ds:uri="http://purl.org/dc/dcmitype/"/>
    <ds:schemaRef ds:uri="7b963326-7f8f-4710-b917-d58fc4d12621"/>
    <ds:schemaRef ds:uri="http://schemas.microsoft.com/office/2006/documentManagement/types"/>
    <ds:schemaRef ds:uri="http://schemas.microsoft.com/office/infopath/2007/PartnerControls"/>
    <ds:schemaRef ds:uri="http://schemas.openxmlformats.org/package/2006/metadata/core-properties"/>
    <ds:schemaRef ds:uri="20b61137-d890-4967-8a0b-c5694ce450b9"/>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2958</TotalTime>
  <Words>282</Words>
  <Application>Microsoft Macintosh PowerPoint</Application>
  <PresentationFormat>Widescreen</PresentationFormat>
  <Paragraphs>51</Paragraphs>
  <Slides>18</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Noto Sans Symbols</vt:lpstr>
      <vt:lpstr>Rockwell</vt:lpstr>
      <vt:lpstr>Wingdings</vt:lpstr>
      <vt:lpstr>Kilter</vt:lpstr>
      <vt:lpstr>Veg Out!</vt:lpstr>
      <vt:lpstr>Why snack on  veggies?</vt:lpstr>
      <vt:lpstr>Save on Snacks </vt:lpstr>
      <vt:lpstr>How many cherry tomatoes can you eat for the same calories as Snack #1?</vt:lpstr>
      <vt:lpstr>185</vt:lpstr>
      <vt:lpstr>How many cucumber slices can you eat for the same calories as Snack #2?</vt:lpstr>
      <vt:lpstr>306</vt:lpstr>
      <vt:lpstr>How many snow peas can you eat for the same calories as Snack #3?</vt:lpstr>
      <vt:lpstr>329</vt:lpstr>
      <vt:lpstr>How many celery sticks can you eat for the same calories as Snack #4?</vt:lpstr>
      <vt:lpstr>293</vt:lpstr>
      <vt:lpstr>How many baby carrots can you eat for the same calories as Snack #5?</vt:lpstr>
      <vt:lpstr>115</vt:lpstr>
      <vt:lpstr>How many bell pepper slices can you eat for the same calories as Snack #6?</vt:lpstr>
      <vt:lpstr>PowerPoint Presentation</vt:lpstr>
      <vt:lpstr>And the winners are...</vt:lpstr>
      <vt:lpstr>Colors Matter</vt:lpstr>
      <vt:lpstr>Try a recipe at home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Let’s talk about snacks!!!</dc:title>
  <dc:creator>Palmer, Debra</dc:creator>
  <cp:lastModifiedBy>Cartney, Shelly</cp:lastModifiedBy>
  <cp:revision>170</cp:revision>
  <dcterms:modified xsi:type="dcterms:W3CDTF">2024-04-08T15:28:08Z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0x010100277EEBFDE2ACB640BD48191D055CB736</vt:lpwstr>
  </property>
</Properties>
</file>