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31"/>
  </p:notesMasterIdLst>
  <p:sldIdLst>
    <p:sldId id="256" r:id="rId5"/>
    <p:sldId id="282" r:id="rId6"/>
    <p:sldId id="284" r:id="rId7"/>
    <p:sldId id="263" r:id="rId8"/>
    <p:sldId id="298" r:id="rId9"/>
    <p:sldId id="280" r:id="rId10"/>
    <p:sldId id="268" r:id="rId11"/>
    <p:sldId id="271" r:id="rId12"/>
    <p:sldId id="259" r:id="rId13"/>
    <p:sldId id="260" r:id="rId14"/>
    <p:sldId id="296" r:id="rId15"/>
    <p:sldId id="262" r:id="rId16"/>
    <p:sldId id="285" r:id="rId17"/>
    <p:sldId id="295" r:id="rId18"/>
    <p:sldId id="286" r:id="rId19"/>
    <p:sldId id="287" r:id="rId20"/>
    <p:sldId id="288" r:id="rId21"/>
    <p:sldId id="289" r:id="rId22"/>
    <p:sldId id="290" r:id="rId23"/>
    <p:sldId id="291" r:id="rId24"/>
    <p:sldId id="292" r:id="rId25"/>
    <p:sldId id="294" r:id="rId26"/>
    <p:sldId id="275" r:id="rId27"/>
    <p:sldId id="276" r:id="rId28"/>
    <p:sldId id="281" r:id="rId29"/>
    <p:sldId id="278" r:id="rId30"/>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tig1992@gmail.com" initials="b" lastIdx="3" clrIdx="0">
    <p:extLst>
      <p:ext uri="{19B8F6BF-5375-455C-9EA6-DF929625EA0E}">
        <p15:presenceInfo xmlns:p15="http://schemas.microsoft.com/office/powerpoint/2012/main" userId="9051c50d4141363a" providerId="Windows Live"/>
      </p:ext>
    </p:extLst>
  </p:cmAuthor>
  <p:cmAuthor id="2" name="Debra Palmer" initials="DP" lastIdx="16" clrIdx="1">
    <p:extLst>
      <p:ext uri="{19B8F6BF-5375-455C-9EA6-DF929625EA0E}">
        <p15:presenceInfo xmlns:p15="http://schemas.microsoft.com/office/powerpoint/2012/main" userId="S::dkeenan@njaes.rutgers.edu::9fb0a6c2-214f-4823-a971-15ab2d23c2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4A7"/>
    <a:srgbClr val="FFD100"/>
    <a:srgbClr val="F1EB9C"/>
    <a:srgbClr val="CBD3EB"/>
    <a:srgbClr val="0C2340"/>
    <a:srgbClr val="FFCDCD"/>
    <a:srgbClr val="FFA3A3"/>
    <a:srgbClr val="FFA3D1"/>
    <a:srgbClr val="A2B9E8"/>
    <a:srgbClr val="CB9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09" autoAdjust="0"/>
    <p:restoredTop sz="94678"/>
  </p:normalViewPr>
  <p:slideViewPr>
    <p:cSldViewPr snapToGrid="0">
      <p:cViewPr varScale="1">
        <p:scale>
          <a:sx n="167" d="100"/>
          <a:sy n="167" d="100"/>
        </p:scale>
        <p:origin x="744" y="176"/>
      </p:cViewPr>
      <p:guideLst/>
    </p:cSldViewPr>
  </p:slideViewPr>
  <p:outlineViewPr>
    <p:cViewPr>
      <p:scale>
        <a:sx n="33" d="100"/>
        <a:sy n="33" d="100"/>
      </p:scale>
      <p:origin x="0" y="-100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FC9533EE-13BC-6444-AA68-4220A835F2F9}" type="datetimeFigureOut">
              <a:rPr lang="en-US" smtClean="0"/>
              <a:t>4/8/24</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01DD3369-98CD-8744-A808-7B39CCAB31B8}" type="slidenum">
              <a:rPr lang="en-US" smtClean="0"/>
              <a:t>‹#›</a:t>
            </a:fld>
            <a:endParaRPr lang="en-US"/>
          </a:p>
        </p:txBody>
      </p:sp>
    </p:spTree>
    <p:extLst>
      <p:ext uri="{BB962C8B-B14F-4D97-AF65-F5344CB8AC3E}">
        <p14:creationId xmlns:p14="http://schemas.microsoft.com/office/powerpoint/2010/main" val="1442000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DD3369-98CD-8744-A808-7B39CCAB31B8}" type="slidenum">
              <a:rPr lang="en-US" smtClean="0"/>
              <a:t>3</a:t>
            </a:fld>
            <a:endParaRPr lang="en-US"/>
          </a:p>
        </p:txBody>
      </p:sp>
    </p:spTree>
    <p:extLst>
      <p:ext uri="{BB962C8B-B14F-4D97-AF65-F5344CB8AC3E}">
        <p14:creationId xmlns:p14="http://schemas.microsoft.com/office/powerpoint/2010/main" val="3370997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DD3369-98CD-8744-A808-7B39CCAB31B8}" type="slidenum">
              <a:rPr lang="en-US" smtClean="0"/>
              <a:t>17</a:t>
            </a:fld>
            <a:endParaRPr lang="en-US"/>
          </a:p>
        </p:txBody>
      </p:sp>
    </p:spTree>
    <p:extLst>
      <p:ext uri="{BB962C8B-B14F-4D97-AF65-F5344CB8AC3E}">
        <p14:creationId xmlns:p14="http://schemas.microsoft.com/office/powerpoint/2010/main" val="1521744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DD3369-98CD-8744-A808-7B39CCAB31B8}" type="slidenum">
              <a:rPr lang="en-US" smtClean="0"/>
              <a:t>25</a:t>
            </a:fld>
            <a:endParaRPr lang="en-US"/>
          </a:p>
        </p:txBody>
      </p:sp>
    </p:spTree>
    <p:extLst>
      <p:ext uri="{BB962C8B-B14F-4D97-AF65-F5344CB8AC3E}">
        <p14:creationId xmlns:p14="http://schemas.microsoft.com/office/powerpoint/2010/main" val="100481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DD3369-98CD-8744-A808-7B39CCAB31B8}" type="slidenum">
              <a:rPr lang="en-US" smtClean="0"/>
              <a:t>26</a:t>
            </a:fld>
            <a:endParaRPr lang="en-US"/>
          </a:p>
        </p:txBody>
      </p:sp>
    </p:spTree>
    <p:extLst>
      <p:ext uri="{BB962C8B-B14F-4D97-AF65-F5344CB8AC3E}">
        <p14:creationId xmlns:p14="http://schemas.microsoft.com/office/powerpoint/2010/main" val="5300242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00F5822B-A217-2524-D9D5-DFC05B1F1EB0}"/>
              </a:ext>
            </a:extLst>
          </p:cNvPr>
          <p:cNvSpPr/>
          <p:nvPr userDrawn="1"/>
        </p:nvSpPr>
        <p:spPr>
          <a:xfrm>
            <a:off x="-1" y="5296619"/>
            <a:ext cx="12192001" cy="1561381"/>
          </a:xfrm>
          <a:prstGeom prst="rect">
            <a:avLst/>
          </a:prstGeom>
          <a:solidFill>
            <a:srgbClr val="0C23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DFB9EA7-E308-7003-C450-02A3B531785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66445" y="5819591"/>
            <a:ext cx="2464595" cy="715999"/>
          </a:xfrm>
          <a:prstGeom prst="rect">
            <a:avLst/>
          </a:prstGeom>
        </p:spPr>
      </p:pic>
      <p:pic>
        <p:nvPicPr>
          <p:cNvPr id="9" name="Picture 8">
            <a:extLst>
              <a:ext uri="{FF2B5EF4-FFF2-40B4-BE49-F238E27FC236}">
                <a16:creationId xmlns:a16="http://schemas.microsoft.com/office/drawing/2014/main" id="{D89F3B7C-6001-C9B8-D91D-178D00AE46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3351" y="5505183"/>
            <a:ext cx="1600799" cy="1144253"/>
          </a:xfrm>
          <a:prstGeom prst="rect">
            <a:avLst/>
          </a:prstGeom>
        </p:spPr>
      </p:pic>
      <p:sp>
        <p:nvSpPr>
          <p:cNvPr id="10" name="TextBox 9">
            <a:extLst>
              <a:ext uri="{FF2B5EF4-FFF2-40B4-BE49-F238E27FC236}">
                <a16:creationId xmlns:a16="http://schemas.microsoft.com/office/drawing/2014/main" id="{B3662D5A-4A4F-D03C-879C-D9E8C8870C6F}"/>
              </a:ext>
            </a:extLst>
          </p:cNvPr>
          <p:cNvSpPr txBox="1"/>
          <p:nvPr userDrawn="1"/>
        </p:nvSpPr>
        <p:spPr>
          <a:xfrm>
            <a:off x="2406770" y="5615796"/>
            <a:ext cx="6551492" cy="861774"/>
          </a:xfrm>
          <a:prstGeom prst="rect">
            <a:avLst/>
          </a:prstGeom>
          <a:noFill/>
        </p:spPr>
        <p:txBody>
          <a:bodyPr wrap="square" rtlCol="0">
            <a:spAutoFit/>
          </a:bodyPr>
          <a:lstStyle/>
          <a:p>
            <a:pPr>
              <a:spcBef>
                <a:spcPts val="600"/>
              </a:spcBef>
            </a:pPr>
            <a:r>
              <a:rPr lang="en-US" sz="800" dirty="0">
                <a:solidFill>
                  <a:schemeClr val="bg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Learn more at </a:t>
            </a:r>
            <a:r>
              <a:rPr lang="en-US" sz="800" dirty="0">
                <a:solidFill>
                  <a:schemeClr val="bg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cs typeface="Arial" panose="020B0604020202020204" pitchFamily="34" charset="0"/>
              </a:rPr>
              <a:t>.  © 2023, South Dakota Board of Regents</a:t>
            </a:r>
          </a:p>
        </p:txBody>
      </p:sp>
      <p:grpSp>
        <p:nvGrpSpPr>
          <p:cNvPr id="4" name="Group 3">
            <a:extLst>
              <a:ext uri="{FF2B5EF4-FFF2-40B4-BE49-F238E27FC236}">
                <a16:creationId xmlns:a16="http://schemas.microsoft.com/office/drawing/2014/main" id="{8E845C89-D7DD-AC42-154C-7A61CEB0D8FA}"/>
              </a:ext>
            </a:extLst>
          </p:cNvPr>
          <p:cNvGrpSpPr/>
          <p:nvPr userDrawn="1"/>
        </p:nvGrpSpPr>
        <p:grpSpPr>
          <a:xfrm>
            <a:off x="-91439" y="588152"/>
            <a:ext cx="12573000" cy="203479"/>
            <a:chOff x="2407701" y="586315"/>
            <a:chExt cx="9784299" cy="203479"/>
          </a:xfrm>
        </p:grpSpPr>
        <p:cxnSp>
          <p:nvCxnSpPr>
            <p:cNvPr id="5" name="Straight Connector 4">
              <a:extLst>
                <a:ext uri="{FF2B5EF4-FFF2-40B4-BE49-F238E27FC236}">
                  <a16:creationId xmlns:a16="http://schemas.microsoft.com/office/drawing/2014/main" id="{18B643D1-A295-4F16-559E-058E99667DAA}"/>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3AC71CF-1473-448E-B2ED-A29E003CDE6C}"/>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E5C3B83-641A-1182-66E7-61A851D304EB}"/>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61330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r>
              <a:rPr lang="en-US" dirty="0"/>
              <a:t>Rev It Up – </a:t>
            </a:r>
            <a:fld id="{7D52F209-99F7-4049-AA47-24F544FE70AF}" type="slidenum">
              <a:rPr lang="en-US" smtClean="0"/>
              <a:t>‹#›</a:t>
            </a:fld>
            <a:endParaRPr lang="en-US" dirty="0"/>
          </a:p>
        </p:txBody>
      </p:sp>
      <p:grpSp>
        <p:nvGrpSpPr>
          <p:cNvPr id="4" name="Group 3">
            <a:extLst>
              <a:ext uri="{FF2B5EF4-FFF2-40B4-BE49-F238E27FC236}">
                <a16:creationId xmlns:a16="http://schemas.microsoft.com/office/drawing/2014/main" id="{6236CB09-6B8C-7583-E85F-0D5270A88C53}"/>
              </a:ext>
            </a:extLst>
          </p:cNvPr>
          <p:cNvGrpSpPr/>
          <p:nvPr userDrawn="1"/>
        </p:nvGrpSpPr>
        <p:grpSpPr>
          <a:xfrm>
            <a:off x="-91439" y="588152"/>
            <a:ext cx="12573000" cy="203479"/>
            <a:chOff x="2407701" y="586315"/>
            <a:chExt cx="9784299" cy="203479"/>
          </a:xfrm>
        </p:grpSpPr>
        <p:cxnSp>
          <p:nvCxnSpPr>
            <p:cNvPr id="5" name="Straight Connector 4">
              <a:extLst>
                <a:ext uri="{FF2B5EF4-FFF2-40B4-BE49-F238E27FC236}">
                  <a16:creationId xmlns:a16="http://schemas.microsoft.com/office/drawing/2014/main" id="{1F9DE40F-01E6-C63E-C428-A9032E253559}"/>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DE9701D-9A4E-C2E0-A5A0-785872142A64}"/>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4D34ADA-60D5-319A-5D49-CBE409F7F9A7}"/>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8378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r>
              <a:rPr lang="en-US" dirty="0"/>
              <a:t>Rev It Up – </a:t>
            </a:r>
            <a:fld id="{7D52F209-99F7-4049-AA47-24F544FE70AF}" type="slidenum">
              <a:rPr lang="en-US" smtClean="0"/>
              <a:t>‹#›</a:t>
            </a:fld>
            <a:endParaRPr lang="en-US" dirty="0"/>
          </a:p>
        </p:txBody>
      </p:sp>
      <p:grpSp>
        <p:nvGrpSpPr>
          <p:cNvPr id="4" name="Group 3">
            <a:extLst>
              <a:ext uri="{FF2B5EF4-FFF2-40B4-BE49-F238E27FC236}">
                <a16:creationId xmlns:a16="http://schemas.microsoft.com/office/drawing/2014/main" id="{B89DAD92-1081-F7B9-E74A-1C2506673C6E}"/>
              </a:ext>
            </a:extLst>
          </p:cNvPr>
          <p:cNvGrpSpPr/>
          <p:nvPr userDrawn="1"/>
        </p:nvGrpSpPr>
        <p:grpSpPr>
          <a:xfrm>
            <a:off x="-91439" y="588152"/>
            <a:ext cx="12573000" cy="203479"/>
            <a:chOff x="2407701" y="586315"/>
            <a:chExt cx="9784299" cy="203479"/>
          </a:xfrm>
        </p:grpSpPr>
        <p:cxnSp>
          <p:nvCxnSpPr>
            <p:cNvPr id="5" name="Straight Connector 4">
              <a:extLst>
                <a:ext uri="{FF2B5EF4-FFF2-40B4-BE49-F238E27FC236}">
                  <a16:creationId xmlns:a16="http://schemas.microsoft.com/office/drawing/2014/main" id="{D13C221A-0331-0CAB-6B56-F1AF2C61F4E0}"/>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CDEAA90-341C-00A3-B53A-B084E9B91973}"/>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921C6FF-E631-D101-A7BE-1102B3D14484}"/>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198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r>
              <a:rPr lang="en-US" dirty="0"/>
              <a:t>Rev It Up – </a:t>
            </a:r>
            <a:fld id="{7D52F209-99F7-4049-AA47-24F544FE70AF}" type="slidenum">
              <a:rPr lang="en-US" smtClean="0"/>
              <a:t>‹#›</a:t>
            </a:fld>
            <a:endParaRPr lang="en-US" dirty="0"/>
          </a:p>
        </p:txBody>
      </p:sp>
      <p:grpSp>
        <p:nvGrpSpPr>
          <p:cNvPr id="5" name="Group 4">
            <a:extLst>
              <a:ext uri="{FF2B5EF4-FFF2-40B4-BE49-F238E27FC236}">
                <a16:creationId xmlns:a16="http://schemas.microsoft.com/office/drawing/2014/main" id="{A3219BC0-D57D-7784-C771-142BE32112CA}"/>
              </a:ext>
            </a:extLst>
          </p:cNvPr>
          <p:cNvGrpSpPr/>
          <p:nvPr userDrawn="1"/>
        </p:nvGrpSpPr>
        <p:grpSpPr>
          <a:xfrm>
            <a:off x="-91439" y="588152"/>
            <a:ext cx="12573000" cy="203479"/>
            <a:chOff x="2407701" y="586315"/>
            <a:chExt cx="9784299" cy="203479"/>
          </a:xfrm>
        </p:grpSpPr>
        <p:cxnSp>
          <p:nvCxnSpPr>
            <p:cNvPr id="6" name="Straight Connector 5">
              <a:extLst>
                <a:ext uri="{FF2B5EF4-FFF2-40B4-BE49-F238E27FC236}">
                  <a16:creationId xmlns:a16="http://schemas.microsoft.com/office/drawing/2014/main" id="{BD0414FC-091C-1E34-1843-EA161593256E}"/>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7C5B3B8-B009-E50C-6B5D-DA7EE12957D9}"/>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5D1552C-6976-226E-8EF6-8E627CE0BB94}"/>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7138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en-US" dirty="0"/>
              <a:t>Rev It Up – </a:t>
            </a:r>
            <a:fld id="{7D52F209-99F7-4049-AA47-24F544FE70AF}" type="slidenum">
              <a:rPr lang="en-US" smtClean="0"/>
              <a:t>‹#›</a:t>
            </a:fld>
            <a:endParaRPr lang="en-US" dirty="0"/>
          </a:p>
        </p:txBody>
      </p:sp>
    </p:spTree>
    <p:extLst>
      <p:ext uri="{BB962C8B-B14F-4D97-AF65-F5344CB8AC3E}">
        <p14:creationId xmlns:p14="http://schemas.microsoft.com/office/powerpoint/2010/main" val="1179867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967105"/>
            <a:ext cx="10515600" cy="91700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967295"/>
            <a:ext cx="10515600" cy="420966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r>
              <a:rPr lang="en-US" dirty="0"/>
              <a:t>Rev It Up – </a:t>
            </a:r>
            <a:fld id="{7D52F209-99F7-4049-AA47-24F544FE70AF}" type="slidenum">
              <a:rPr lang="en-US" smtClean="0"/>
              <a:pPr/>
              <a:t>‹#›</a:t>
            </a:fld>
            <a:endParaRPr lang="en-US" dirty="0"/>
          </a:p>
        </p:txBody>
      </p:sp>
    </p:spTree>
    <p:extLst>
      <p:ext uri="{BB962C8B-B14F-4D97-AF65-F5344CB8AC3E}">
        <p14:creationId xmlns:p14="http://schemas.microsoft.com/office/powerpoint/2010/main" val="19548411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9" r:id="rId5"/>
  </p:sldLayoutIdLst>
  <p:hf hdr="0" ftr="0" dt="0"/>
  <p:txStyles>
    <p:titleStyle>
      <a:lvl1pPr algn="l" defTabSz="914400" rtl="0" eaLnBrk="1" latinLnBrk="0" hangingPunct="1">
        <a:lnSpc>
          <a:spcPct val="90000"/>
        </a:lnSpc>
        <a:spcBef>
          <a:spcPct val="0"/>
        </a:spcBef>
        <a:buNone/>
        <a:defRPr sz="4400" b="1" kern="1200">
          <a:solidFill>
            <a:srgbClr val="0034A7"/>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jpeg"/><Relationship Id="rId7" Type="http://schemas.openxmlformats.org/officeDocument/2006/relationships/image" Target="../media/image25.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9.png"/><Relationship Id="rId9"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4.jpeg"/><Relationship Id="rId7" Type="http://schemas.openxmlformats.org/officeDocument/2006/relationships/image" Target="../media/image37.jpeg"/><Relationship Id="rId12" Type="http://schemas.openxmlformats.org/officeDocument/2006/relationships/hyperlink" Target="https://www.publicdomainpictures.net/en/view-image.php?image=193925&amp;picture=pumpkin" TargetMode="Externa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image" Target="../media/image41.jp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9.png"/><Relationship Id="rId9" Type="http://schemas.openxmlformats.org/officeDocument/2006/relationships/image" Target="../media/image39.jpeg"/></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2.jpeg"/><Relationship Id="rId7" Type="http://schemas.openxmlformats.org/officeDocument/2006/relationships/image" Target="../media/image45.jpe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png"/><Relationship Id="rId7" Type="http://schemas.openxmlformats.org/officeDocument/2006/relationships/image" Target="../media/image50.jpeg"/><Relationship Id="rId12"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9.jpeg"/><Relationship Id="rId11" Type="http://schemas.openxmlformats.org/officeDocument/2006/relationships/image" Target="../media/image54.jpeg"/><Relationship Id="rId5" Type="http://schemas.openxmlformats.org/officeDocument/2006/relationships/image" Target="../media/image9.png"/><Relationship Id="rId10" Type="http://schemas.openxmlformats.org/officeDocument/2006/relationships/image" Target="../media/image53.jpeg"/><Relationship Id="rId4" Type="http://schemas.openxmlformats.org/officeDocument/2006/relationships/image" Target="../media/image48.jpeg"/><Relationship Id="rId9"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59.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60.jpeg"/><Relationship Id="rId7" Type="http://schemas.openxmlformats.org/officeDocument/2006/relationships/image" Target="../media/image63.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9.png"/><Relationship Id="rId9" Type="http://schemas.openxmlformats.org/officeDocument/2006/relationships/image" Target="../media/image65.jpeg"/></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9.png"/><Relationship Id="rId9" Type="http://schemas.openxmlformats.org/officeDocument/2006/relationships/image" Target="../media/image75.jpeg"/></Relationships>
</file>

<file path=ppt/slides/_rels/slide22.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8.png"/><Relationship Id="rId3" Type="http://schemas.openxmlformats.org/officeDocument/2006/relationships/image" Target="../media/image79.jpeg"/><Relationship Id="rId7" Type="http://schemas.openxmlformats.org/officeDocument/2006/relationships/image" Target="../media/image82.png"/><Relationship Id="rId12" Type="http://schemas.openxmlformats.org/officeDocument/2006/relationships/image" Target="../media/image87.jpe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1.jpeg"/><Relationship Id="rId11" Type="http://schemas.openxmlformats.org/officeDocument/2006/relationships/image" Target="../media/image86.png"/><Relationship Id="rId5" Type="http://schemas.openxmlformats.org/officeDocument/2006/relationships/image" Target="../media/image9.png"/><Relationship Id="rId10" Type="http://schemas.openxmlformats.org/officeDocument/2006/relationships/image" Target="../media/image85.jpeg"/><Relationship Id="rId4" Type="http://schemas.openxmlformats.org/officeDocument/2006/relationships/image" Target="../media/image80.png"/><Relationship Id="rId9" Type="http://schemas.openxmlformats.org/officeDocument/2006/relationships/image" Target="../media/image8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guides.library.duke.edu/c.php?g=289622&amp;p=1933813" TargetMode="External"/><Relationship Id="rId2" Type="http://schemas.openxmlformats.org/officeDocument/2006/relationships/image" Target="../media/image89.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26.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www.progressive-charlestown.com/2018/01/stay-strong.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www.creativejewishmom.com/2011/12/red-lentil-soup.html" TargetMode="External"/><Relationship Id="rId13"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4.jpeg"/><Relationship Id="rId12" Type="http://schemas.openxmlformats.org/officeDocument/2006/relationships/hyperlink" Target="https://www.flickr.com/photos/mynameisharsha/3060098365/"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hyperlink" Target="https://www.flickr.com/photos/chasqui/4229127819/" TargetMode="External"/><Relationship Id="rId11" Type="http://schemas.openxmlformats.org/officeDocument/2006/relationships/image" Target="../media/image16.jpg"/><Relationship Id="rId5" Type="http://schemas.openxmlformats.org/officeDocument/2006/relationships/image" Target="../media/image13.jpg"/><Relationship Id="rId10" Type="http://schemas.openxmlformats.org/officeDocument/2006/relationships/hyperlink" Target="http://english.stackexchange.com/questions/296505/where-is-tofu-for-font-fallback-box-glyph-coming-from" TargetMode="External"/><Relationship Id="rId4" Type="http://schemas.openxmlformats.org/officeDocument/2006/relationships/hyperlink" Target="https://www.publicdomainpictures.net/en/view-image.php?image=350051&amp;picture=close-up-red-beans-background" TargetMode="External"/><Relationship Id="rId9" Type="http://schemas.openxmlformats.org/officeDocument/2006/relationships/image" Target="../media/image15.jpg"/><Relationship Id="rId14" Type="http://schemas.openxmlformats.org/officeDocument/2006/relationships/hyperlink" Target="http://www.flickr.com/photos/oatsy40/892345942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rexchimex.com/2016/09/dangers-of-food-supplement-abuse-and.html" TargetMode="External"/><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lanet Earth from space">
            <a:extLst>
              <a:ext uri="{FF2B5EF4-FFF2-40B4-BE49-F238E27FC236}">
                <a16:creationId xmlns:a16="http://schemas.microsoft.com/office/drawing/2014/main" id="{28BF8652-52B1-4E3A-8BE4-34E2CDC9768B}"/>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b="22079"/>
          <a:stretch/>
        </p:blipFill>
        <p:spPr>
          <a:xfrm>
            <a:off x="-2" y="-1"/>
            <a:ext cx="12192001" cy="5343787"/>
          </a:xfrm>
          <a:prstGeom prst="rect">
            <a:avLst/>
          </a:prstGeom>
          <a:effectLst/>
        </p:spPr>
      </p:pic>
      <p:sp>
        <p:nvSpPr>
          <p:cNvPr id="10" name="Title 9">
            <a:extLst>
              <a:ext uri="{FF2B5EF4-FFF2-40B4-BE49-F238E27FC236}">
                <a16:creationId xmlns:a16="http://schemas.microsoft.com/office/drawing/2014/main" id="{2E89FD2D-5282-8850-D49F-B259F25B1092}"/>
              </a:ext>
            </a:extLst>
          </p:cNvPr>
          <p:cNvSpPr>
            <a:spLocks noGrp="1"/>
          </p:cNvSpPr>
          <p:nvPr>
            <p:ph type="ctrTitle"/>
          </p:nvPr>
        </p:nvSpPr>
        <p:spPr>
          <a:xfrm>
            <a:off x="6206671" y="136198"/>
            <a:ext cx="1709739" cy="607372"/>
          </a:xfrm>
        </p:spPr>
        <p:txBody>
          <a:bodyPr>
            <a:normAutofit/>
          </a:bodyPr>
          <a:lstStyle/>
          <a:p>
            <a:r>
              <a:rPr lang="en-US" sz="1800" dirty="0">
                <a:noFill/>
              </a:rPr>
              <a:t>Sustainability Dash</a:t>
            </a:r>
          </a:p>
        </p:txBody>
      </p:sp>
      <p:pic>
        <p:nvPicPr>
          <p:cNvPr id="17" name="Picture 4" descr="Rev It Up!">
            <a:extLst>
              <a:ext uri="{FF2B5EF4-FFF2-40B4-BE49-F238E27FC236}">
                <a16:creationId xmlns:a16="http://schemas.microsoft.com/office/drawing/2014/main" id="{0CA5FAFF-C711-4323-ACE4-56107056D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82062" y="136198"/>
            <a:ext cx="3080963" cy="1251641"/>
          </a:xfrm>
          <a:prstGeom prst="rect">
            <a:avLst/>
          </a:prstGeom>
        </p:spPr>
      </p:pic>
      <p:pic>
        <p:nvPicPr>
          <p:cNvPr id="1036" name="Picture 12" descr="Sustainability Dash">
            <a:extLst>
              <a:ext uri="{FF2B5EF4-FFF2-40B4-BE49-F238E27FC236}">
                <a16:creationId xmlns:a16="http://schemas.microsoft.com/office/drawing/2014/main" id="{9DBFE862-E86A-4658-9B9C-0FF34CFF8E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803920" y="2018109"/>
            <a:ext cx="6584155" cy="2821781"/>
          </a:xfrm>
          <a:prstGeom prst="rect">
            <a:avLst/>
          </a:prstGeom>
          <a:noFill/>
          <a:effectLst>
            <a:glow rad="366910">
              <a:schemeClr val="bg1">
                <a:alpha val="79638"/>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780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4115D-D22D-EC44-CFD1-CAEDD53732CA}"/>
              </a:ext>
            </a:extLst>
          </p:cNvPr>
          <p:cNvSpPr>
            <a:spLocks noGrp="1"/>
          </p:cNvSpPr>
          <p:nvPr>
            <p:ph type="title"/>
          </p:nvPr>
        </p:nvSpPr>
        <p:spPr>
          <a:xfrm>
            <a:off x="838200" y="1083274"/>
            <a:ext cx="10515600" cy="917005"/>
          </a:xfrm>
        </p:spPr>
        <p:txBody>
          <a:bodyPr/>
          <a:lstStyle/>
          <a:p>
            <a:r>
              <a:rPr lang="en-US" dirty="0"/>
              <a:t>Rules</a:t>
            </a:r>
          </a:p>
        </p:txBody>
      </p:sp>
      <p:sp>
        <p:nvSpPr>
          <p:cNvPr id="3" name="Content Placeholder 2">
            <a:extLst>
              <a:ext uri="{FF2B5EF4-FFF2-40B4-BE49-F238E27FC236}">
                <a16:creationId xmlns:a16="http://schemas.microsoft.com/office/drawing/2014/main" id="{1B6FFF87-20C4-4D81-84BB-73293595FEB0}"/>
              </a:ext>
            </a:extLst>
          </p:cNvPr>
          <p:cNvSpPr>
            <a:spLocks noGrp="1"/>
          </p:cNvSpPr>
          <p:nvPr>
            <p:ph idx="1"/>
          </p:nvPr>
        </p:nvSpPr>
        <p:spPr>
          <a:xfrm>
            <a:off x="838200" y="2000279"/>
            <a:ext cx="6343996" cy="4176683"/>
          </a:xfrm>
        </p:spPr>
        <p:txBody>
          <a:bodyPr anchor="ctr">
            <a:no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You have </a:t>
            </a:r>
            <a:r>
              <a:rPr lang="en-US" sz="2400" b="1" dirty="0">
                <a:latin typeface="Arial" panose="020B0604020202020204" pitchFamily="34" charset="0"/>
                <a:cs typeface="Arial" panose="020B0604020202020204" pitchFamily="34" charset="0"/>
              </a:rPr>
              <a:t>5 minutes</a:t>
            </a:r>
            <a:r>
              <a:rPr lang="en-US" sz="2400" dirty="0">
                <a:latin typeface="Arial" panose="020B0604020202020204" pitchFamily="34" charset="0"/>
                <a:cs typeface="Arial" panose="020B0604020202020204" pitchFamily="34" charset="0"/>
              </a:rPr>
              <a:t> to fill your shopping basket</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You must choose </a:t>
            </a:r>
            <a:r>
              <a:rPr lang="en-US" sz="2400" b="1" dirty="0">
                <a:latin typeface="Arial" panose="020B0604020202020204" pitchFamily="34" charset="0"/>
                <a:cs typeface="Arial" panose="020B0604020202020204" pitchFamily="34" charset="0"/>
              </a:rPr>
              <a:t>14 items</a:t>
            </a:r>
            <a:r>
              <a:rPr lang="en-US" sz="2400" dirty="0">
                <a:latin typeface="Arial" panose="020B0604020202020204" pitchFamily="34" charset="0"/>
                <a:cs typeface="Arial" panose="020B0604020202020204" pitchFamily="34" charset="0"/>
              </a:rPr>
              <a:t> based on your shopping list</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After shopping, you’ll find out how many </a:t>
            </a:r>
            <a:r>
              <a:rPr lang="en-US" sz="2400" b="1" dirty="0">
                <a:latin typeface="Arial" panose="020B0604020202020204" pitchFamily="34" charset="0"/>
                <a:cs typeface="Arial" panose="020B0604020202020204" pitchFamily="34" charset="0"/>
              </a:rPr>
              <a:t>carbon footprints</a:t>
            </a:r>
            <a:r>
              <a:rPr lang="en-US" sz="2400" dirty="0">
                <a:latin typeface="Arial" panose="020B0604020202020204" pitchFamily="34" charset="0"/>
                <a:cs typeface="Arial" panose="020B0604020202020204" pitchFamily="34" charset="0"/>
              </a:rPr>
              <a:t> your shopping basket has. Remember, when it comes to </a:t>
            </a:r>
            <a:r>
              <a:rPr lang="en-US" sz="2400" b="1" dirty="0">
                <a:latin typeface="Arial" panose="020B0604020202020204" pitchFamily="34" charset="0"/>
                <a:cs typeface="Arial" panose="020B0604020202020204" pitchFamily="34" charset="0"/>
              </a:rPr>
              <a:t>carbon footprints</a:t>
            </a:r>
            <a:r>
              <a:rPr lang="en-US" sz="2400" dirty="0">
                <a:latin typeface="Arial" panose="020B0604020202020204" pitchFamily="34" charset="0"/>
                <a:cs typeface="Arial" panose="020B0604020202020204" pitchFamily="34" charset="0"/>
              </a:rPr>
              <a:t>, less is more!</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The team with the </a:t>
            </a:r>
            <a:r>
              <a:rPr lang="en-US" sz="2400" b="1" i="1" dirty="0">
                <a:latin typeface="Arial" panose="020B0604020202020204" pitchFamily="34" charset="0"/>
                <a:cs typeface="Arial" panose="020B0604020202020204" pitchFamily="34" charset="0"/>
              </a:rPr>
              <a:t>most sustainable</a:t>
            </a:r>
            <a:r>
              <a:rPr lang="en-US" sz="2400" dirty="0">
                <a:latin typeface="Arial" panose="020B0604020202020204" pitchFamily="34" charset="0"/>
                <a:cs typeface="Arial" panose="020B0604020202020204" pitchFamily="34" charset="0"/>
              </a:rPr>
              <a:t> basket (the fewest footprints) wins!</a:t>
            </a:r>
          </a:p>
        </p:txBody>
      </p:sp>
      <p:pic>
        <p:nvPicPr>
          <p:cNvPr id="5" name="Picture 12">
            <a:extLst>
              <a:ext uri="{FF2B5EF4-FFF2-40B4-BE49-F238E27FC236}">
                <a16:creationId xmlns:a16="http://schemas.microsoft.com/office/drawing/2014/main" id="{68955338-3814-4410-A78A-ECECD697FFB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401065" y="2549024"/>
            <a:ext cx="4106553" cy="1759952"/>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332C6CEB-8356-D657-8F6F-E2B85AB196AE}"/>
              </a:ext>
            </a:extLst>
          </p:cNvPr>
          <p:cNvSpPr>
            <a:spLocks noGrp="1"/>
          </p:cNvSpPr>
          <p:nvPr>
            <p:ph type="sldNum" sz="quarter" idx="12"/>
          </p:nvPr>
        </p:nvSpPr>
        <p:spPr/>
        <p:txBody>
          <a:bodyPr/>
          <a:lstStyle/>
          <a:p>
            <a:r>
              <a:rPr lang="en-US"/>
              <a:t>Rev It Up – </a:t>
            </a:r>
            <a:fld id="{7D52F209-99F7-4049-AA47-24F544FE70AF}" type="slidenum">
              <a:rPr lang="en-US" smtClean="0"/>
              <a:t>10</a:t>
            </a:fld>
            <a:endParaRPr lang="en-US" dirty="0"/>
          </a:p>
        </p:txBody>
      </p:sp>
    </p:spTree>
    <p:extLst>
      <p:ext uri="{BB962C8B-B14F-4D97-AF65-F5344CB8AC3E}">
        <p14:creationId xmlns:p14="http://schemas.microsoft.com/office/powerpoint/2010/main" val="120977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282BC4-271E-EF24-E7D8-A99DA456607B}"/>
              </a:ext>
            </a:extLst>
          </p:cNvPr>
          <p:cNvSpPr>
            <a:spLocks noGrp="1"/>
          </p:cNvSpPr>
          <p:nvPr>
            <p:ph type="title"/>
          </p:nvPr>
        </p:nvSpPr>
        <p:spPr/>
        <p:txBody>
          <a:bodyPr>
            <a:normAutofit/>
          </a:bodyPr>
          <a:lstStyle/>
          <a:p>
            <a:pPr algn="ctr"/>
            <a:r>
              <a:rPr lang="en-US" sz="4400" b="1" dirty="0">
                <a:latin typeface="Arial" panose="020B0604020202020204" pitchFamily="34" charset="0"/>
                <a:cs typeface="Arial" panose="020B0604020202020204" pitchFamily="34" charset="0"/>
              </a:rPr>
              <a:t>Remember the 3 tips:</a:t>
            </a:r>
            <a:endParaRPr lang="en-US" dirty="0"/>
          </a:p>
        </p:txBody>
      </p:sp>
      <p:sp>
        <p:nvSpPr>
          <p:cNvPr id="8" name="Content Placeholder 7">
            <a:extLst>
              <a:ext uri="{FF2B5EF4-FFF2-40B4-BE49-F238E27FC236}">
                <a16:creationId xmlns:a16="http://schemas.microsoft.com/office/drawing/2014/main" id="{2D3A38C6-EED0-5067-F585-FC6261F83EB5}"/>
              </a:ext>
            </a:extLst>
          </p:cNvPr>
          <p:cNvSpPr>
            <a:spLocks noGrp="1"/>
          </p:cNvSpPr>
          <p:nvPr>
            <p:ph idx="1"/>
          </p:nvPr>
        </p:nvSpPr>
        <p:spPr>
          <a:xfrm>
            <a:off x="838200" y="1967295"/>
            <a:ext cx="10515600" cy="4209668"/>
          </a:xfrm>
        </p:spPr>
        <p:txBody>
          <a:bodyPr anchor="ctr">
            <a:normAutofit/>
          </a:bodyPr>
          <a:lstStyle/>
          <a:p>
            <a:pPr algn="ctr">
              <a:lnSpc>
                <a:spcPct val="100000"/>
              </a:lnSpc>
              <a:spcBef>
                <a:spcPts val="5200"/>
              </a:spcBef>
            </a:pPr>
            <a:r>
              <a:rPr lang="en-US" sz="4000" b="1" dirty="0">
                <a:latin typeface="Arial" panose="020B0604020202020204" pitchFamily="34" charset="0"/>
                <a:cs typeface="Arial" panose="020B0604020202020204" pitchFamily="34" charset="0"/>
              </a:rPr>
              <a:t>Tip #1: </a:t>
            </a:r>
            <a:r>
              <a:rPr lang="en-US" sz="4000" dirty="0">
                <a:latin typeface="Arial" panose="020B0604020202020204" pitchFamily="34" charset="0"/>
                <a:cs typeface="Arial" panose="020B0604020202020204" pitchFamily="34" charset="0"/>
              </a:rPr>
              <a:t>Use the power of plants!</a:t>
            </a:r>
          </a:p>
          <a:p>
            <a:pPr algn="ctr">
              <a:lnSpc>
                <a:spcPct val="100000"/>
              </a:lnSpc>
              <a:spcBef>
                <a:spcPts val="5200"/>
              </a:spcBef>
            </a:pPr>
            <a:r>
              <a:rPr lang="en-US" sz="4000" b="1" dirty="0">
                <a:latin typeface="Arial" panose="020B0604020202020204" pitchFamily="34" charset="0"/>
                <a:cs typeface="Arial" panose="020B0604020202020204" pitchFamily="34" charset="0"/>
              </a:rPr>
              <a:t>Tip #2: </a:t>
            </a:r>
            <a:r>
              <a:rPr lang="en-US" sz="4000" dirty="0">
                <a:latin typeface="Arial" panose="020B0604020202020204" pitchFamily="34" charset="0"/>
                <a:cs typeface="Arial" panose="020B0604020202020204" pitchFamily="34" charset="0"/>
              </a:rPr>
              <a:t>Eat in the </a:t>
            </a:r>
            <a:r>
              <a:rPr lang="en-US" sz="4000" u="sng" dirty="0">
                <a:latin typeface="Arial" panose="020B0604020202020204" pitchFamily="34" charset="0"/>
                <a:cs typeface="Arial" panose="020B0604020202020204" pitchFamily="34" charset="0"/>
              </a:rPr>
              <a:t>here</a:t>
            </a:r>
            <a:r>
              <a:rPr lang="en-US" sz="4000" dirty="0">
                <a:latin typeface="Arial" panose="020B0604020202020204" pitchFamily="34" charset="0"/>
                <a:cs typeface="Arial" panose="020B0604020202020204" pitchFamily="34" charset="0"/>
              </a:rPr>
              <a:t> and </a:t>
            </a:r>
            <a:r>
              <a:rPr lang="en-US" sz="4000" u="sng" dirty="0">
                <a:latin typeface="Arial" panose="020B0604020202020204" pitchFamily="34" charset="0"/>
                <a:cs typeface="Arial" panose="020B0604020202020204" pitchFamily="34" charset="0"/>
              </a:rPr>
              <a:t>now</a:t>
            </a:r>
            <a:r>
              <a:rPr lang="en-US" sz="4000" dirty="0">
                <a:latin typeface="Arial" panose="020B0604020202020204" pitchFamily="34" charset="0"/>
                <a:cs typeface="Arial" panose="020B0604020202020204" pitchFamily="34" charset="0"/>
              </a:rPr>
              <a:t>!</a:t>
            </a:r>
          </a:p>
          <a:p>
            <a:pPr algn="ctr">
              <a:lnSpc>
                <a:spcPct val="100000"/>
              </a:lnSpc>
              <a:spcBef>
                <a:spcPts val="5200"/>
              </a:spcBef>
            </a:pPr>
            <a:r>
              <a:rPr lang="en-US" sz="4000" b="1" dirty="0">
                <a:latin typeface="Arial" panose="020B0604020202020204" pitchFamily="34" charset="0"/>
                <a:cs typeface="Arial" panose="020B0604020202020204" pitchFamily="34" charset="0"/>
              </a:rPr>
              <a:t>Tip #3: </a:t>
            </a:r>
            <a:r>
              <a:rPr lang="en-US" sz="4000" dirty="0">
                <a:latin typeface="Arial" panose="020B0604020202020204" pitchFamily="34" charset="0"/>
                <a:cs typeface="Arial" panose="020B0604020202020204" pitchFamily="34" charset="0"/>
              </a:rPr>
              <a:t>Skip the processed stuff!</a:t>
            </a:r>
          </a:p>
        </p:txBody>
      </p:sp>
      <p:pic>
        <p:nvPicPr>
          <p:cNvPr id="9" name="Picture 2" descr="Free Free Footprint Clipart, Download Free Free Footprint Clipart png  images, Free ClipArts on Clipart Library">
            <a:extLst>
              <a:ext uri="{FF2B5EF4-FFF2-40B4-BE49-F238E27FC236}">
                <a16:creationId xmlns:a16="http://schemas.microsoft.com/office/drawing/2014/main" id="{4C29000A-6D38-7929-7F72-37CA69BB95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2476478"/>
            <a:ext cx="838277" cy="70729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ree Free Footprint Clipart, Download Free Free Footprint Clipart png  images, Free ClipArts on Clipart Library">
            <a:extLst>
              <a:ext uri="{FF2B5EF4-FFF2-40B4-BE49-F238E27FC236}">
                <a16:creationId xmlns:a16="http://schemas.microsoft.com/office/drawing/2014/main" id="{F615F888-FA26-C9CC-822B-00CC7EFD50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3748328"/>
            <a:ext cx="838277" cy="70729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ree Free Footprint Clipart, Download Free Free Footprint Clipart png  images, Free ClipArts on Clipart Library">
            <a:extLst>
              <a:ext uri="{FF2B5EF4-FFF2-40B4-BE49-F238E27FC236}">
                <a16:creationId xmlns:a16="http://schemas.microsoft.com/office/drawing/2014/main" id="{1CE6AFB7-5C92-0B2B-1AB4-F2AE4409F7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5003551"/>
            <a:ext cx="838277" cy="70729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450A7D3C-2861-1C64-6789-444B437EA775}"/>
              </a:ext>
            </a:extLst>
          </p:cNvPr>
          <p:cNvSpPr>
            <a:spLocks noGrp="1"/>
          </p:cNvSpPr>
          <p:nvPr>
            <p:ph type="sldNum" sz="quarter" idx="12"/>
          </p:nvPr>
        </p:nvSpPr>
        <p:spPr/>
        <p:txBody>
          <a:bodyPr/>
          <a:lstStyle/>
          <a:p>
            <a:r>
              <a:rPr lang="en-US"/>
              <a:t>Rev It Up – </a:t>
            </a:r>
            <a:fld id="{7D52F209-99F7-4049-AA47-24F544FE70AF}" type="slidenum">
              <a:rPr lang="en-US" smtClean="0"/>
              <a:t>11</a:t>
            </a:fld>
            <a:endParaRPr lang="en-US" dirty="0"/>
          </a:p>
        </p:txBody>
      </p:sp>
    </p:spTree>
    <p:extLst>
      <p:ext uri="{BB962C8B-B14F-4D97-AF65-F5344CB8AC3E}">
        <p14:creationId xmlns:p14="http://schemas.microsoft.com/office/powerpoint/2010/main" val="365947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A3E265-665A-4C16-8936-421729513DA2}"/>
              </a:ext>
            </a:extLst>
          </p:cNvPr>
          <p:cNvSpPr>
            <a:spLocks noGrp="1"/>
          </p:cNvSpPr>
          <p:nvPr>
            <p:ph type="title"/>
          </p:nvPr>
        </p:nvSpPr>
        <p:spPr>
          <a:xfrm>
            <a:off x="700374" y="1296785"/>
            <a:ext cx="10791253" cy="2793077"/>
          </a:xfrm>
        </p:spPr>
        <p:txBody>
          <a:bodyPr anchor="ctr">
            <a:normAutofit/>
          </a:bodyPr>
          <a:lstStyle/>
          <a:p>
            <a:pPr algn="ctr"/>
            <a:r>
              <a:rPr lang="en-US" sz="7200" b="1" dirty="0">
                <a:latin typeface="Arial" panose="020B0604020202020204" pitchFamily="34" charset="0"/>
                <a:cs typeface="Arial" panose="020B0604020202020204" pitchFamily="34" charset="0"/>
              </a:rPr>
              <a:t>Time to tally up those footprints!</a:t>
            </a:r>
          </a:p>
        </p:txBody>
      </p:sp>
      <p:pic>
        <p:nvPicPr>
          <p:cNvPr id="3074" name="Picture 2" descr="Free Free Footprint Clipart, Download Free Free Footprint Clipart png  images, Free ClipArts on Clipart Library">
            <a:extLst>
              <a:ext uri="{FF2B5EF4-FFF2-40B4-BE49-F238E27FC236}">
                <a16:creationId xmlns:a16="http://schemas.microsoft.com/office/drawing/2014/main" id="{BEB5DDBB-1789-4745-9BF3-EC749955A2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462" y="4000957"/>
            <a:ext cx="2793076" cy="235665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D3058BFB-273A-805B-353D-F520C2DF003A}"/>
              </a:ext>
            </a:extLst>
          </p:cNvPr>
          <p:cNvSpPr>
            <a:spLocks noGrp="1"/>
          </p:cNvSpPr>
          <p:nvPr>
            <p:ph type="sldNum" sz="quarter" idx="12"/>
          </p:nvPr>
        </p:nvSpPr>
        <p:spPr/>
        <p:txBody>
          <a:bodyPr/>
          <a:lstStyle/>
          <a:p>
            <a:r>
              <a:rPr lang="en-US"/>
              <a:t>Rev It Up – </a:t>
            </a:r>
            <a:fld id="{7D52F209-99F7-4049-AA47-24F544FE70AF}" type="slidenum">
              <a:rPr lang="en-US" smtClean="0"/>
              <a:t>12</a:t>
            </a:fld>
            <a:endParaRPr lang="en-US" dirty="0"/>
          </a:p>
        </p:txBody>
      </p:sp>
    </p:spTree>
    <p:extLst>
      <p:ext uri="{BB962C8B-B14F-4D97-AF65-F5344CB8AC3E}">
        <p14:creationId xmlns:p14="http://schemas.microsoft.com/office/powerpoint/2010/main" val="2227282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87731-463F-B772-F776-C2F292DD83C8}"/>
              </a:ext>
            </a:extLst>
          </p:cNvPr>
          <p:cNvSpPr>
            <a:spLocks noGrp="1"/>
          </p:cNvSpPr>
          <p:nvPr>
            <p:ph type="title"/>
          </p:nvPr>
        </p:nvSpPr>
        <p:spPr>
          <a:xfrm>
            <a:off x="838201" y="875662"/>
            <a:ext cx="10515599" cy="917005"/>
          </a:xfrm>
        </p:spPr>
        <p:txBody>
          <a:bodyPr>
            <a:normAutofit/>
          </a:bodyPr>
          <a:lstStyle/>
          <a:p>
            <a:pPr algn="ctr"/>
            <a:r>
              <a:rPr lang="en-US" sz="3600" b="1" dirty="0">
                <a:latin typeface="Arial" panose="020B0604020202020204" pitchFamily="34" charset="0"/>
                <a:cs typeface="Arial" panose="020B0604020202020204" pitchFamily="34" charset="0"/>
              </a:rPr>
              <a:t>Try choosing fresh fruit local to South Dakota!</a:t>
            </a:r>
            <a:endParaRPr lang="en-US" sz="3600" dirty="0"/>
          </a:p>
        </p:txBody>
      </p:sp>
      <p:sp>
        <p:nvSpPr>
          <p:cNvPr id="3" name="Content Placeholder 2">
            <a:extLst>
              <a:ext uri="{FF2B5EF4-FFF2-40B4-BE49-F238E27FC236}">
                <a16:creationId xmlns:a16="http://schemas.microsoft.com/office/drawing/2014/main" id="{04A3FF41-1724-4582-2D33-DC328E550FC5}"/>
              </a:ext>
            </a:extLst>
          </p:cNvPr>
          <p:cNvSpPr>
            <a:spLocks noGrp="1"/>
          </p:cNvSpPr>
          <p:nvPr>
            <p:ph idx="1"/>
          </p:nvPr>
        </p:nvSpPr>
        <p:spPr>
          <a:xfrm>
            <a:off x="838200" y="1650669"/>
            <a:ext cx="10515599" cy="397271"/>
          </a:xfrm>
        </p:spPr>
        <p:txBody>
          <a:bodyPr>
            <a:normAutofit/>
          </a:bodyPr>
          <a:lstStyle/>
          <a:p>
            <a:pPr algn="ctr"/>
            <a:r>
              <a:rPr lang="en-US" sz="1800" dirty="0">
                <a:latin typeface="Arial" panose="020B0604020202020204" pitchFamily="34" charset="0"/>
                <a:cs typeface="Arial" panose="020B0604020202020204" pitchFamily="34" charset="0"/>
              </a:rPr>
              <a:t>If a fruit you chose isn’t in season right now, add 1 extra footprint to your score.</a:t>
            </a:r>
          </a:p>
        </p:txBody>
      </p:sp>
      <p:pic>
        <p:nvPicPr>
          <p:cNvPr id="2050" name="Picture 2" descr="Fruits">
            <a:extLst>
              <a:ext uri="{FF2B5EF4-FFF2-40B4-BE49-F238E27FC236}">
                <a16:creationId xmlns:a16="http://schemas.microsoft.com/office/drawing/2014/main" id="{53588774-C7FD-4668-8F0E-C0531EC6EF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545" y="2927626"/>
            <a:ext cx="2305550" cy="234462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Strawberries Fruit Fresh - Free photo on Pixabay">
            <a:extLst>
              <a:ext uri="{FF2B5EF4-FFF2-40B4-BE49-F238E27FC236}">
                <a16:creationId xmlns:a16="http://schemas.microsoft.com/office/drawing/2014/main" id="{1C623A1D-7398-4771-AC11-712203DA76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534" t="404" r="14698" b="-404"/>
          <a:stretch/>
        </p:blipFill>
        <p:spPr bwMode="auto">
          <a:xfrm>
            <a:off x="3231224" y="2302909"/>
            <a:ext cx="1212595" cy="1213191"/>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04111302-4A62-40F1-98B2-AFD064B65542}"/>
              </a:ext>
            </a:extLst>
          </p:cNvPr>
          <p:cNvSpPr txBox="1"/>
          <p:nvPr/>
        </p:nvSpPr>
        <p:spPr>
          <a:xfrm>
            <a:off x="4542909" y="2555561"/>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 Aug</a:t>
            </a:r>
          </a:p>
        </p:txBody>
      </p:sp>
      <p:sp>
        <p:nvSpPr>
          <p:cNvPr id="31" name="Rectangle 6">
            <a:extLst>
              <a:ext uri="{FF2B5EF4-FFF2-40B4-BE49-F238E27FC236}">
                <a16:creationId xmlns:a16="http://schemas.microsoft.com/office/drawing/2014/main" id="{06278840-574B-422E-B4F8-E55D8CA9B854}"/>
              </a:ext>
            </a:extLst>
          </p:cNvPr>
          <p:cNvSpPr>
            <a:spLocks noChangeArrowheads="1"/>
          </p:cNvSpPr>
          <p:nvPr/>
        </p:nvSpPr>
        <p:spPr bwMode="auto">
          <a:xfrm>
            <a:off x="2965070" y="3585584"/>
            <a:ext cx="17449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Strawberries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4" name="Picture 2" descr="Free Free Footprint Clipart, Download Free Free Footprint Clipart png  images, Free ClipArts on Clipart Library">
            <a:extLst>
              <a:ext uri="{FF2B5EF4-FFF2-40B4-BE49-F238E27FC236}">
                <a16:creationId xmlns:a16="http://schemas.microsoft.com/office/drawing/2014/main" id="{AA2905CD-AABA-4E55-98E8-7D14C9D1A8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6539" y="3548170"/>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Blueberries Vaccinium Myrtillus - Free photo on Pixabay">
            <a:extLst>
              <a:ext uri="{FF2B5EF4-FFF2-40B4-BE49-F238E27FC236}">
                <a16:creationId xmlns:a16="http://schemas.microsoft.com/office/drawing/2014/main" id="{8FF157B6-4BC7-42E6-8163-AE39D410234D}"/>
              </a:ext>
            </a:extLst>
          </p:cNvPr>
          <p:cNvPicPr/>
          <p:nvPr/>
        </p:nvPicPr>
        <p:blipFill rotWithShape="1">
          <a:blip r:embed="rId5" cstate="print">
            <a:extLst>
              <a:ext uri="{28A0092B-C50C-407E-A947-70E740481C1C}">
                <a14:useLocalDpi xmlns:a14="http://schemas.microsoft.com/office/drawing/2010/main" val="0"/>
              </a:ext>
            </a:extLst>
          </a:blip>
          <a:srcRect l="33438" r="-1"/>
          <a:stretch/>
        </p:blipFill>
        <p:spPr bwMode="auto">
          <a:xfrm>
            <a:off x="6283211" y="2302909"/>
            <a:ext cx="1212595" cy="1213191"/>
          </a:xfrm>
          <a:prstGeom prst="rect">
            <a:avLst/>
          </a:prstGeom>
          <a:noFill/>
          <a:ln>
            <a:noFill/>
          </a:ln>
        </p:spPr>
      </p:pic>
      <p:sp>
        <p:nvSpPr>
          <p:cNvPr id="28" name="TextBox 27">
            <a:extLst>
              <a:ext uri="{FF2B5EF4-FFF2-40B4-BE49-F238E27FC236}">
                <a16:creationId xmlns:a16="http://schemas.microsoft.com/office/drawing/2014/main" id="{FE0A3462-C54F-401A-B060-D9E31A757E93}"/>
              </a:ext>
            </a:extLst>
          </p:cNvPr>
          <p:cNvSpPr txBox="1"/>
          <p:nvPr/>
        </p:nvSpPr>
        <p:spPr>
          <a:xfrm>
            <a:off x="7601150" y="2465434"/>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 Aug</a:t>
            </a:r>
          </a:p>
        </p:txBody>
      </p:sp>
      <p:sp>
        <p:nvSpPr>
          <p:cNvPr id="18" name="Rectangle 6">
            <a:extLst>
              <a:ext uri="{FF2B5EF4-FFF2-40B4-BE49-F238E27FC236}">
                <a16:creationId xmlns:a16="http://schemas.microsoft.com/office/drawing/2014/main" id="{6874B511-70EA-41E6-9CE4-14B7107B9375}"/>
              </a:ext>
            </a:extLst>
          </p:cNvPr>
          <p:cNvSpPr>
            <a:spLocks noChangeArrowheads="1"/>
          </p:cNvSpPr>
          <p:nvPr/>
        </p:nvSpPr>
        <p:spPr bwMode="auto">
          <a:xfrm>
            <a:off x="6095999" y="3585584"/>
            <a:ext cx="158701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Blueberries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9" name="Picture 2" descr="Free Free Footprint Clipart, Download Free Free Footprint Clipart png  images, Free ClipArts on Clipart Library">
            <a:extLst>
              <a:ext uri="{FF2B5EF4-FFF2-40B4-BE49-F238E27FC236}">
                <a16:creationId xmlns:a16="http://schemas.microsoft.com/office/drawing/2014/main" id="{3E34F3C8-B546-492D-997C-7312A7F528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2640" y="3548170"/>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Bowl Apples Free Stock CC0 Photo">
            <a:extLst>
              <a:ext uri="{FF2B5EF4-FFF2-40B4-BE49-F238E27FC236}">
                <a16:creationId xmlns:a16="http://schemas.microsoft.com/office/drawing/2014/main" id="{FD0F5175-2956-4233-B3E3-50104F055366}"/>
              </a:ext>
            </a:extLst>
          </p:cNvPr>
          <p:cNvPicPr/>
          <p:nvPr/>
        </p:nvPicPr>
        <p:blipFill rotWithShape="1">
          <a:blip r:embed="rId6" cstate="print">
            <a:extLst>
              <a:ext uri="{28A0092B-C50C-407E-A947-70E740481C1C}">
                <a14:useLocalDpi xmlns:a14="http://schemas.microsoft.com/office/drawing/2010/main" val="0"/>
              </a:ext>
            </a:extLst>
          </a:blip>
          <a:srcRect l="7258" t="739" r="26529" b="11"/>
          <a:stretch/>
        </p:blipFill>
        <p:spPr bwMode="auto">
          <a:xfrm>
            <a:off x="9174978" y="2302909"/>
            <a:ext cx="1212595" cy="1212745"/>
          </a:xfrm>
          <a:prstGeom prst="rect">
            <a:avLst/>
          </a:prstGeom>
          <a:noFill/>
          <a:ln>
            <a:noFill/>
          </a:ln>
          <a:extLst>
            <a:ext uri="{53640926-AAD7-44D8-BBD7-CCE9431645EC}">
              <a14:shadowObscured xmlns:a14="http://schemas.microsoft.com/office/drawing/2010/main"/>
            </a:ext>
          </a:extLst>
        </p:spPr>
      </p:pic>
      <p:sp>
        <p:nvSpPr>
          <p:cNvPr id="27" name="TextBox 26">
            <a:extLst>
              <a:ext uri="{FF2B5EF4-FFF2-40B4-BE49-F238E27FC236}">
                <a16:creationId xmlns:a16="http://schemas.microsoft.com/office/drawing/2014/main" id="{AE6B55B9-D2AD-442E-A9C8-55B874E08CA7}"/>
              </a:ext>
            </a:extLst>
          </p:cNvPr>
          <p:cNvSpPr txBox="1"/>
          <p:nvPr/>
        </p:nvSpPr>
        <p:spPr>
          <a:xfrm>
            <a:off x="10509779" y="2419795"/>
            <a:ext cx="844020" cy="1015663"/>
          </a:xfrm>
          <a:custGeom>
            <a:avLst/>
            <a:gdLst>
              <a:gd name="connsiteX0" fmla="*/ 0 w 844020"/>
              <a:gd name="connsiteY0" fmla="*/ 0 h 1015663"/>
              <a:gd name="connsiteX1" fmla="*/ 438890 w 844020"/>
              <a:gd name="connsiteY1" fmla="*/ 0 h 1015663"/>
              <a:gd name="connsiteX2" fmla="*/ 844020 w 844020"/>
              <a:gd name="connsiteY2" fmla="*/ 0 h 1015663"/>
              <a:gd name="connsiteX3" fmla="*/ 844020 w 844020"/>
              <a:gd name="connsiteY3" fmla="*/ 497675 h 1015663"/>
              <a:gd name="connsiteX4" fmla="*/ 844020 w 844020"/>
              <a:gd name="connsiteY4" fmla="*/ 1015663 h 1015663"/>
              <a:gd name="connsiteX5" fmla="*/ 422010 w 844020"/>
              <a:gd name="connsiteY5" fmla="*/ 1015663 h 1015663"/>
              <a:gd name="connsiteX6" fmla="*/ 0 w 844020"/>
              <a:gd name="connsiteY6" fmla="*/ 1015663 h 1015663"/>
              <a:gd name="connsiteX7" fmla="*/ 0 w 844020"/>
              <a:gd name="connsiteY7" fmla="*/ 528145 h 1015663"/>
              <a:gd name="connsiteX8" fmla="*/ 0 w 844020"/>
              <a:gd name="connsiteY8"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1015663" extrusionOk="0">
                <a:moveTo>
                  <a:pt x="0" y="0"/>
                </a:moveTo>
                <a:cubicBezTo>
                  <a:pt x="204312" y="19521"/>
                  <a:pt x="296966" y="-294"/>
                  <a:pt x="438890" y="0"/>
                </a:cubicBezTo>
                <a:cubicBezTo>
                  <a:pt x="580814" y="294"/>
                  <a:pt x="725383" y="3159"/>
                  <a:pt x="844020" y="0"/>
                </a:cubicBezTo>
                <a:cubicBezTo>
                  <a:pt x="836607" y="129900"/>
                  <a:pt x="864630" y="283973"/>
                  <a:pt x="844020" y="497675"/>
                </a:cubicBezTo>
                <a:cubicBezTo>
                  <a:pt x="823410" y="711378"/>
                  <a:pt x="833728" y="780642"/>
                  <a:pt x="844020" y="1015663"/>
                </a:cubicBezTo>
                <a:cubicBezTo>
                  <a:pt x="690652" y="1013599"/>
                  <a:pt x="591864" y="1018666"/>
                  <a:pt x="422010" y="1015663"/>
                </a:cubicBezTo>
                <a:cubicBezTo>
                  <a:pt x="252156" y="1012661"/>
                  <a:pt x="200730" y="1008806"/>
                  <a:pt x="0" y="1015663"/>
                </a:cubicBezTo>
                <a:cubicBezTo>
                  <a:pt x="4833" y="792933"/>
                  <a:pt x="-23598" y="699509"/>
                  <a:pt x="0" y="528145"/>
                </a:cubicBezTo>
                <a:cubicBezTo>
                  <a:pt x="23598" y="356781"/>
                  <a:pt x="4379" y="17006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a:t>
            </a:r>
          </a:p>
          <a:p>
            <a:r>
              <a:rPr lang="en-US" sz="2000" dirty="0">
                <a:latin typeface="Arial" panose="020B0604020202020204" pitchFamily="34" charset="0"/>
                <a:cs typeface="Arial" panose="020B0604020202020204" pitchFamily="34" charset="0"/>
              </a:rPr>
              <a:t>Aug, Sept</a:t>
            </a:r>
          </a:p>
        </p:txBody>
      </p:sp>
      <p:sp>
        <p:nvSpPr>
          <p:cNvPr id="15" name="Rectangle 6">
            <a:extLst>
              <a:ext uri="{FF2B5EF4-FFF2-40B4-BE49-F238E27FC236}">
                <a16:creationId xmlns:a16="http://schemas.microsoft.com/office/drawing/2014/main" id="{AE07BA33-A409-4E8A-B219-55E4F90FCB02}"/>
              </a:ext>
            </a:extLst>
          </p:cNvPr>
          <p:cNvSpPr>
            <a:spLocks noChangeArrowheads="1"/>
          </p:cNvSpPr>
          <p:nvPr/>
        </p:nvSpPr>
        <p:spPr bwMode="auto">
          <a:xfrm>
            <a:off x="9124620" y="3585584"/>
            <a:ext cx="11727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Apples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6" name="Picture 2" descr="Free Free Footprint Clipart, Download Free Free Footprint Clipart png  images, Free ClipArts on Clipart Library">
            <a:extLst>
              <a:ext uri="{FF2B5EF4-FFF2-40B4-BE49-F238E27FC236}">
                <a16:creationId xmlns:a16="http://schemas.microsoft.com/office/drawing/2014/main" id="{1007FA79-E3C1-4C73-9B6B-9852350A4D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5900" y="3548170"/>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4" descr="Plums: everything you need to know - Ask the Food Geek">
            <a:extLst>
              <a:ext uri="{FF2B5EF4-FFF2-40B4-BE49-F238E27FC236}">
                <a16:creationId xmlns:a16="http://schemas.microsoft.com/office/drawing/2014/main" id="{FA668871-28BC-440A-894A-A1F8CD91D96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8304" t="484" r="12445"/>
          <a:stretch/>
        </p:blipFill>
        <p:spPr bwMode="auto">
          <a:xfrm>
            <a:off x="3104255" y="4684838"/>
            <a:ext cx="1208370" cy="1202759"/>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a:extLst>
              <a:ext uri="{FF2B5EF4-FFF2-40B4-BE49-F238E27FC236}">
                <a16:creationId xmlns:a16="http://schemas.microsoft.com/office/drawing/2014/main" id="{10908E7E-4CFD-43B1-B358-C3546F8A66EC}"/>
              </a:ext>
            </a:extLst>
          </p:cNvPr>
          <p:cNvSpPr txBox="1"/>
          <p:nvPr/>
        </p:nvSpPr>
        <p:spPr>
          <a:xfrm>
            <a:off x="4415940" y="5090552"/>
            <a:ext cx="844020" cy="400110"/>
          </a:xfrm>
          <a:custGeom>
            <a:avLst/>
            <a:gdLst>
              <a:gd name="connsiteX0" fmla="*/ 0 w 844020"/>
              <a:gd name="connsiteY0" fmla="*/ 0 h 400110"/>
              <a:gd name="connsiteX1" fmla="*/ 438890 w 844020"/>
              <a:gd name="connsiteY1" fmla="*/ 0 h 400110"/>
              <a:gd name="connsiteX2" fmla="*/ 844020 w 844020"/>
              <a:gd name="connsiteY2" fmla="*/ 0 h 400110"/>
              <a:gd name="connsiteX3" fmla="*/ 844020 w 844020"/>
              <a:gd name="connsiteY3" fmla="*/ 400110 h 400110"/>
              <a:gd name="connsiteX4" fmla="*/ 438890 w 844020"/>
              <a:gd name="connsiteY4" fmla="*/ 400110 h 400110"/>
              <a:gd name="connsiteX5" fmla="*/ 0 w 844020"/>
              <a:gd name="connsiteY5" fmla="*/ 400110 h 400110"/>
              <a:gd name="connsiteX6" fmla="*/ 0 w 844020"/>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020" h="400110" extrusionOk="0">
                <a:moveTo>
                  <a:pt x="0" y="0"/>
                </a:moveTo>
                <a:cubicBezTo>
                  <a:pt x="204312" y="19521"/>
                  <a:pt x="296966" y="-294"/>
                  <a:pt x="438890" y="0"/>
                </a:cubicBezTo>
                <a:cubicBezTo>
                  <a:pt x="580814" y="294"/>
                  <a:pt x="725383" y="3159"/>
                  <a:pt x="844020" y="0"/>
                </a:cubicBezTo>
                <a:cubicBezTo>
                  <a:pt x="830061" y="101780"/>
                  <a:pt x="842701" y="273853"/>
                  <a:pt x="844020" y="400110"/>
                </a:cubicBezTo>
                <a:cubicBezTo>
                  <a:pt x="653666" y="397967"/>
                  <a:pt x="552742" y="387566"/>
                  <a:pt x="438890" y="400110"/>
                </a:cubicBezTo>
                <a:cubicBezTo>
                  <a:pt x="325038" y="412655"/>
                  <a:pt x="208038" y="404485"/>
                  <a:pt x="0" y="400110"/>
                </a:cubicBezTo>
                <a:cubicBezTo>
                  <a:pt x="17760" y="241385"/>
                  <a:pt x="-1682" y="127116"/>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Sept</a:t>
            </a:r>
          </a:p>
        </p:txBody>
      </p:sp>
      <p:sp>
        <p:nvSpPr>
          <p:cNvPr id="37" name="Rectangle 6">
            <a:extLst>
              <a:ext uri="{FF2B5EF4-FFF2-40B4-BE49-F238E27FC236}">
                <a16:creationId xmlns:a16="http://schemas.microsoft.com/office/drawing/2014/main" id="{1D2F3C13-B82A-4EAE-8A6A-6D7FC2C6C70B}"/>
              </a:ext>
            </a:extLst>
          </p:cNvPr>
          <p:cNvSpPr>
            <a:spLocks noChangeArrowheads="1"/>
          </p:cNvSpPr>
          <p:nvPr/>
        </p:nvSpPr>
        <p:spPr bwMode="auto">
          <a:xfrm>
            <a:off x="3104255" y="5933763"/>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Plums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2" name="Picture 2" descr="Free Free Footprint Clipart, Download Free Free Footprint Clipart png  images, Free ClipArts on Clipart Library">
            <a:extLst>
              <a:ext uri="{FF2B5EF4-FFF2-40B4-BE49-F238E27FC236}">
                <a16:creationId xmlns:a16="http://schemas.microsoft.com/office/drawing/2014/main" id="{8C4A445F-6495-4F84-9AAE-CA08CD7964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6677" y="590149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descr="CDC: New Salmonella Outbreak Linked To Peaches With 68 Ill In 9 States">
            <a:extLst>
              <a:ext uri="{FF2B5EF4-FFF2-40B4-BE49-F238E27FC236}">
                <a16:creationId xmlns:a16="http://schemas.microsoft.com/office/drawing/2014/main" id="{8D0DE31E-68A6-4200-A5B5-4D5267EBEC0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4942" t="-9429" r="3534" b="-12384"/>
          <a:stretch/>
        </p:blipFill>
        <p:spPr bwMode="auto">
          <a:xfrm>
            <a:off x="6330863" y="4704508"/>
            <a:ext cx="1208370" cy="1206186"/>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a:extLst>
              <a:ext uri="{FF2B5EF4-FFF2-40B4-BE49-F238E27FC236}">
                <a16:creationId xmlns:a16="http://schemas.microsoft.com/office/drawing/2014/main" id="{A3F97FD5-66B4-49D8-82D6-6AA6FD7CE268}"/>
              </a:ext>
            </a:extLst>
          </p:cNvPr>
          <p:cNvSpPr txBox="1"/>
          <p:nvPr/>
        </p:nvSpPr>
        <p:spPr>
          <a:xfrm>
            <a:off x="7640266" y="4918256"/>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a:t>
            </a:r>
          </a:p>
          <a:p>
            <a:r>
              <a:rPr lang="en-US" sz="2000" dirty="0">
                <a:latin typeface="Arial" panose="020B0604020202020204" pitchFamily="34" charset="0"/>
                <a:cs typeface="Arial" panose="020B0604020202020204" pitchFamily="34" charset="0"/>
              </a:rPr>
              <a:t>Aug</a:t>
            </a:r>
          </a:p>
        </p:txBody>
      </p:sp>
      <p:sp>
        <p:nvSpPr>
          <p:cNvPr id="40" name="Rectangle 6">
            <a:extLst>
              <a:ext uri="{FF2B5EF4-FFF2-40B4-BE49-F238E27FC236}">
                <a16:creationId xmlns:a16="http://schemas.microsoft.com/office/drawing/2014/main" id="{4973110F-F030-42E6-9CEC-4B65CD344B5E}"/>
              </a:ext>
            </a:extLst>
          </p:cNvPr>
          <p:cNvSpPr>
            <a:spLocks noChangeArrowheads="1"/>
          </p:cNvSpPr>
          <p:nvPr/>
        </p:nvSpPr>
        <p:spPr bwMode="auto">
          <a:xfrm>
            <a:off x="6330863" y="5996150"/>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Peaches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1" name="Picture 2" descr="Free Free Footprint Clipart, Download Free Free Footprint Clipart png  images, Free ClipArts on Clipart Library">
            <a:extLst>
              <a:ext uri="{FF2B5EF4-FFF2-40B4-BE49-F238E27FC236}">
                <a16:creationId xmlns:a16="http://schemas.microsoft.com/office/drawing/2014/main" id="{A3D471AD-AAB1-45EC-AABC-12CB38DCE0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1171" y="5933328"/>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Pears -259 | Pears, GV Independent Packers, Shepparton, Vict… | Flickr">
            <a:extLst>
              <a:ext uri="{FF2B5EF4-FFF2-40B4-BE49-F238E27FC236}">
                <a16:creationId xmlns:a16="http://schemas.microsoft.com/office/drawing/2014/main" id="{B023E17E-8914-4B3A-A24A-E2F640FA643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0364" t="-1" r="12817" b="1"/>
          <a:stretch/>
        </p:blipFill>
        <p:spPr bwMode="auto">
          <a:xfrm>
            <a:off x="9221128" y="4761042"/>
            <a:ext cx="1208370" cy="1206186"/>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5FE4F5CC-174A-4462-8792-C99FEA65CAB8}"/>
              </a:ext>
            </a:extLst>
          </p:cNvPr>
          <p:cNvSpPr txBox="1"/>
          <p:nvPr/>
        </p:nvSpPr>
        <p:spPr>
          <a:xfrm>
            <a:off x="10529604" y="4761042"/>
            <a:ext cx="844020" cy="1015663"/>
          </a:xfrm>
          <a:custGeom>
            <a:avLst/>
            <a:gdLst>
              <a:gd name="connsiteX0" fmla="*/ 0 w 844020"/>
              <a:gd name="connsiteY0" fmla="*/ 0 h 1015663"/>
              <a:gd name="connsiteX1" fmla="*/ 438890 w 844020"/>
              <a:gd name="connsiteY1" fmla="*/ 0 h 1015663"/>
              <a:gd name="connsiteX2" fmla="*/ 844020 w 844020"/>
              <a:gd name="connsiteY2" fmla="*/ 0 h 1015663"/>
              <a:gd name="connsiteX3" fmla="*/ 844020 w 844020"/>
              <a:gd name="connsiteY3" fmla="*/ 497675 h 1015663"/>
              <a:gd name="connsiteX4" fmla="*/ 844020 w 844020"/>
              <a:gd name="connsiteY4" fmla="*/ 1015663 h 1015663"/>
              <a:gd name="connsiteX5" fmla="*/ 422010 w 844020"/>
              <a:gd name="connsiteY5" fmla="*/ 1015663 h 1015663"/>
              <a:gd name="connsiteX6" fmla="*/ 0 w 844020"/>
              <a:gd name="connsiteY6" fmla="*/ 1015663 h 1015663"/>
              <a:gd name="connsiteX7" fmla="*/ 0 w 844020"/>
              <a:gd name="connsiteY7" fmla="*/ 528145 h 1015663"/>
              <a:gd name="connsiteX8" fmla="*/ 0 w 844020"/>
              <a:gd name="connsiteY8"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1015663" extrusionOk="0">
                <a:moveTo>
                  <a:pt x="0" y="0"/>
                </a:moveTo>
                <a:cubicBezTo>
                  <a:pt x="204312" y="19521"/>
                  <a:pt x="296966" y="-294"/>
                  <a:pt x="438890" y="0"/>
                </a:cubicBezTo>
                <a:cubicBezTo>
                  <a:pt x="580814" y="294"/>
                  <a:pt x="725383" y="3159"/>
                  <a:pt x="844020" y="0"/>
                </a:cubicBezTo>
                <a:cubicBezTo>
                  <a:pt x="836607" y="129900"/>
                  <a:pt x="864630" y="283973"/>
                  <a:pt x="844020" y="497675"/>
                </a:cubicBezTo>
                <a:cubicBezTo>
                  <a:pt x="823410" y="711378"/>
                  <a:pt x="833728" y="780642"/>
                  <a:pt x="844020" y="1015663"/>
                </a:cubicBezTo>
                <a:cubicBezTo>
                  <a:pt x="690652" y="1013599"/>
                  <a:pt x="591864" y="1018666"/>
                  <a:pt x="422010" y="1015663"/>
                </a:cubicBezTo>
                <a:cubicBezTo>
                  <a:pt x="252156" y="1012661"/>
                  <a:pt x="200730" y="1008806"/>
                  <a:pt x="0" y="1015663"/>
                </a:cubicBezTo>
                <a:cubicBezTo>
                  <a:pt x="4833" y="792933"/>
                  <a:pt x="-23598" y="699509"/>
                  <a:pt x="0" y="528145"/>
                </a:cubicBezTo>
                <a:cubicBezTo>
                  <a:pt x="23598" y="356781"/>
                  <a:pt x="4379" y="17006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Aug,</a:t>
            </a:r>
          </a:p>
          <a:p>
            <a:r>
              <a:rPr lang="en-US" sz="2000" dirty="0">
                <a:latin typeface="Arial" panose="020B0604020202020204" pitchFamily="34" charset="0"/>
                <a:cs typeface="Arial" panose="020B0604020202020204" pitchFamily="34" charset="0"/>
              </a:rPr>
              <a:t>Sept, Oct</a:t>
            </a:r>
          </a:p>
        </p:txBody>
      </p:sp>
      <p:sp>
        <p:nvSpPr>
          <p:cNvPr id="34" name="Rectangle 6">
            <a:extLst>
              <a:ext uri="{FF2B5EF4-FFF2-40B4-BE49-F238E27FC236}">
                <a16:creationId xmlns:a16="http://schemas.microsoft.com/office/drawing/2014/main" id="{604439C3-9B8F-4AFD-8FBD-C007C196CD1D}"/>
              </a:ext>
            </a:extLst>
          </p:cNvPr>
          <p:cNvSpPr>
            <a:spLocks noChangeArrowheads="1"/>
          </p:cNvSpPr>
          <p:nvPr/>
        </p:nvSpPr>
        <p:spPr bwMode="auto">
          <a:xfrm>
            <a:off x="9221128" y="5996150"/>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Pears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3" name="Picture 2" descr="Free Free Footprint Clipart, Download Free Free Footprint Clipart png  images, Free ClipArts on Clipart Library">
            <a:extLst>
              <a:ext uri="{FF2B5EF4-FFF2-40B4-BE49-F238E27FC236}">
                <a16:creationId xmlns:a16="http://schemas.microsoft.com/office/drawing/2014/main" id="{5DB7AC5E-619F-4B43-9436-B26E5BFCE3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98080" y="5933328"/>
            <a:ext cx="515698" cy="47937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1CC399F1-2E09-5F7B-2468-2B8423C9E6B0}"/>
              </a:ext>
            </a:extLst>
          </p:cNvPr>
          <p:cNvSpPr>
            <a:spLocks noGrp="1"/>
          </p:cNvSpPr>
          <p:nvPr>
            <p:ph type="sldNum" sz="quarter" idx="12"/>
          </p:nvPr>
        </p:nvSpPr>
        <p:spPr/>
        <p:txBody>
          <a:bodyPr/>
          <a:lstStyle/>
          <a:p>
            <a:r>
              <a:rPr lang="en-US"/>
              <a:t>Rev It Up – </a:t>
            </a:r>
            <a:fld id="{7D52F209-99F7-4049-AA47-24F544FE70AF}" type="slidenum">
              <a:rPr lang="en-US" smtClean="0"/>
              <a:t>13</a:t>
            </a:fld>
            <a:endParaRPr lang="en-US" dirty="0"/>
          </a:p>
        </p:txBody>
      </p:sp>
    </p:spTree>
    <p:extLst>
      <p:ext uri="{BB962C8B-B14F-4D97-AF65-F5344CB8AC3E}">
        <p14:creationId xmlns:p14="http://schemas.microsoft.com/office/powerpoint/2010/main" val="1021239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6D9ECCD-EDC1-D30A-89E1-BABD3647A076}"/>
              </a:ext>
            </a:extLst>
          </p:cNvPr>
          <p:cNvSpPr>
            <a:spLocks noGrp="1"/>
          </p:cNvSpPr>
          <p:nvPr>
            <p:ph type="title"/>
          </p:nvPr>
        </p:nvSpPr>
        <p:spPr>
          <a:xfrm>
            <a:off x="2787789" y="1127024"/>
            <a:ext cx="5538472" cy="2527041"/>
          </a:xfrm>
        </p:spPr>
        <p:txBody>
          <a:bodyPr>
            <a:normAutofit/>
          </a:bodyPr>
          <a:lstStyle/>
          <a:p>
            <a:r>
              <a:rPr lang="en-US" sz="2800" b="1" dirty="0">
                <a:solidFill>
                  <a:schemeClr val="tx1"/>
                </a:solidFill>
                <a:latin typeface="Arial" panose="020B0604020202020204" pitchFamily="34" charset="0"/>
                <a:cs typeface="Arial" panose="020B0604020202020204" pitchFamily="34" charset="0"/>
              </a:rPr>
              <a:t>Some fruits are not local to South Dakota, but they are still pretty good choices, especially during the winter months when they are in season in other states.</a:t>
            </a:r>
            <a:endParaRPr lang="en-US" sz="2800" dirty="0">
              <a:solidFill>
                <a:schemeClr val="tx1"/>
              </a:solidFill>
            </a:endParaRPr>
          </a:p>
        </p:txBody>
      </p:sp>
      <p:pic>
        <p:nvPicPr>
          <p:cNvPr id="2050" name="Picture 2" descr="Fruits">
            <a:extLst>
              <a:ext uri="{FF2B5EF4-FFF2-40B4-BE49-F238E27FC236}">
                <a16:creationId xmlns:a16="http://schemas.microsoft.com/office/drawing/2014/main" id="{53588774-C7FD-4668-8F0E-C0531EC6EF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911" y="1102888"/>
            <a:ext cx="2166867" cy="220359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Pineapple Fruit Tropical - Free photo on Pixabay">
            <a:extLst>
              <a:ext uri="{FF2B5EF4-FFF2-40B4-BE49-F238E27FC236}">
                <a16:creationId xmlns:a16="http://schemas.microsoft.com/office/drawing/2014/main" id="{2490A68C-252C-4A64-9038-F3CE2C95F55D}"/>
              </a:ext>
            </a:extLst>
          </p:cNvPr>
          <p:cNvPicPr/>
          <p:nvPr/>
        </p:nvPicPr>
        <p:blipFill rotWithShape="1">
          <a:blip r:embed="rId3" cstate="print">
            <a:extLst>
              <a:ext uri="{28A0092B-C50C-407E-A947-70E740481C1C}">
                <a14:useLocalDpi xmlns:a14="http://schemas.microsoft.com/office/drawing/2010/main" val="0"/>
              </a:ext>
            </a:extLst>
          </a:blip>
          <a:srcRect l="10968" t="7938" r="6419" b="9448"/>
          <a:stretch/>
        </p:blipFill>
        <p:spPr bwMode="auto">
          <a:xfrm>
            <a:off x="8260527" y="1210008"/>
            <a:ext cx="1694113" cy="1128810"/>
          </a:xfrm>
          <a:prstGeom prst="rect">
            <a:avLst/>
          </a:prstGeom>
          <a:noFill/>
          <a:ln>
            <a:noFill/>
          </a:ln>
        </p:spPr>
      </p:pic>
      <p:sp>
        <p:nvSpPr>
          <p:cNvPr id="3" name="Rectangle 6">
            <a:extLst>
              <a:ext uri="{FF2B5EF4-FFF2-40B4-BE49-F238E27FC236}">
                <a16:creationId xmlns:a16="http://schemas.microsoft.com/office/drawing/2014/main" id="{3B5E40D8-0AE4-4439-B20A-F66F2159B71B}"/>
              </a:ext>
            </a:extLst>
          </p:cNvPr>
          <p:cNvSpPr>
            <a:spLocks noChangeArrowheads="1"/>
          </p:cNvSpPr>
          <p:nvPr/>
        </p:nvSpPr>
        <p:spPr bwMode="auto">
          <a:xfrm>
            <a:off x="8326261" y="2417952"/>
            <a:ext cx="15626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Pineapples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 name="Picture 2" descr="Free Free Footprint Clipart, Download Free Free Footprint Clipart png  images, Free ClipArts on Clipart Library">
            <a:extLst>
              <a:ext uri="{FF2B5EF4-FFF2-40B4-BE49-F238E27FC236}">
                <a16:creationId xmlns:a16="http://schemas.microsoft.com/office/drawing/2014/main" id="{108005FA-189A-4B16-BB0B-BC527564F8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0945"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ree Free Footprint Clipart, Download Free Free Footprint Clipart png  images, Free ClipArts on Clipart Library">
            <a:extLst>
              <a:ext uri="{FF2B5EF4-FFF2-40B4-BE49-F238E27FC236}">
                <a16:creationId xmlns:a16="http://schemas.microsoft.com/office/drawing/2014/main" id="{7499E03C-DBDA-41F8-A2C8-41AAF2191F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58524"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3ADFC73-33CF-4D03-902B-B20F3CC44704}"/>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40486" y="1210008"/>
            <a:ext cx="1693037" cy="1086582"/>
          </a:xfrm>
          <a:prstGeom prst="rect">
            <a:avLst/>
          </a:prstGeom>
          <a:noFill/>
          <a:ln>
            <a:noFill/>
          </a:ln>
        </p:spPr>
      </p:pic>
      <p:sp>
        <p:nvSpPr>
          <p:cNvPr id="7" name="Rectangle 6">
            <a:extLst>
              <a:ext uri="{FF2B5EF4-FFF2-40B4-BE49-F238E27FC236}">
                <a16:creationId xmlns:a16="http://schemas.microsoft.com/office/drawing/2014/main" id="{6D915B1A-154D-4327-A773-64DAF44E3810}"/>
              </a:ext>
            </a:extLst>
          </p:cNvPr>
          <p:cNvSpPr>
            <a:spLocks noChangeArrowheads="1"/>
          </p:cNvSpPr>
          <p:nvPr/>
        </p:nvSpPr>
        <p:spPr bwMode="auto">
          <a:xfrm>
            <a:off x="10207126" y="2417952"/>
            <a:ext cx="13597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Oranges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8" name="Picture 2" descr="Free Free Footprint Clipart, Download Free Free Footprint Clipart png  images, Free ClipArts on Clipart Library">
            <a:extLst>
              <a:ext uri="{FF2B5EF4-FFF2-40B4-BE49-F238E27FC236}">
                <a16:creationId xmlns:a16="http://schemas.microsoft.com/office/drawing/2014/main" id="{A606A4A8-9F92-4327-B47F-C6481F130B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0366"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ree Free Footprint Clipart, Download Free Free Footprint Clipart png  images, Free ClipArts on Clipart Library">
            <a:extLst>
              <a:ext uri="{FF2B5EF4-FFF2-40B4-BE49-F238E27FC236}">
                <a16:creationId xmlns:a16="http://schemas.microsoft.com/office/drawing/2014/main" id="{DB6B470F-B552-4403-8738-195F7415F0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37945" y="2769347"/>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14">
            <a:extLst>
              <a:ext uri="{FF2B5EF4-FFF2-40B4-BE49-F238E27FC236}">
                <a16:creationId xmlns:a16="http://schemas.microsoft.com/office/drawing/2014/main" id="{48BF2658-3499-FFB2-23FA-530656B13A86}"/>
              </a:ext>
            </a:extLst>
          </p:cNvPr>
          <p:cNvSpPr>
            <a:spLocks noGrp="1"/>
          </p:cNvSpPr>
          <p:nvPr>
            <p:ph idx="1"/>
          </p:nvPr>
        </p:nvSpPr>
        <p:spPr>
          <a:xfrm>
            <a:off x="838200" y="3972260"/>
            <a:ext cx="5285470" cy="1993659"/>
          </a:xfrm>
        </p:spPr>
        <p:txBody>
          <a:bodyPr lIns="0" tIns="0" rIns="0" bIns="0"/>
          <a:lstStyle/>
          <a:p>
            <a:r>
              <a:rPr lang="en-US" sz="2800" b="1" dirty="0">
                <a:latin typeface="Arial" panose="020B0604020202020204" pitchFamily="34" charset="0"/>
                <a:cs typeface="Arial" panose="020B0604020202020204" pitchFamily="34" charset="0"/>
              </a:rPr>
              <a:t>Frozen, dried, and canned fruit can be good choices when local fruits aren’t in season. Just make sure canned fruit is in 100% juice!</a:t>
            </a:r>
          </a:p>
        </p:txBody>
      </p:sp>
      <p:pic>
        <p:nvPicPr>
          <p:cNvPr id="10" name="Picture 9" descr="Freshly frozen strawberries, bananas &amp;amp; kiwi - 21 oz">
            <a:extLst>
              <a:ext uri="{FF2B5EF4-FFF2-40B4-BE49-F238E27FC236}">
                <a16:creationId xmlns:a16="http://schemas.microsoft.com/office/drawing/2014/main" id="{7CCD9B7D-DD46-4CAB-BAD9-4830D0129494}"/>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9868" y="3781480"/>
            <a:ext cx="1058168" cy="1524161"/>
          </a:xfrm>
          <a:prstGeom prst="rect">
            <a:avLst/>
          </a:prstGeom>
          <a:noFill/>
          <a:ln>
            <a:noFill/>
          </a:ln>
        </p:spPr>
      </p:pic>
      <p:sp>
        <p:nvSpPr>
          <p:cNvPr id="11" name="Rectangle 6">
            <a:extLst>
              <a:ext uri="{FF2B5EF4-FFF2-40B4-BE49-F238E27FC236}">
                <a16:creationId xmlns:a16="http://schemas.microsoft.com/office/drawing/2014/main" id="{F1F45F7B-3CBB-4F04-ACA2-5382C8EA5E01}"/>
              </a:ext>
            </a:extLst>
          </p:cNvPr>
          <p:cNvSpPr>
            <a:spLocks noChangeArrowheads="1"/>
          </p:cNvSpPr>
          <p:nvPr/>
        </p:nvSpPr>
        <p:spPr bwMode="auto">
          <a:xfrm>
            <a:off x="6361732" y="5393372"/>
            <a:ext cx="167443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Fruit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2" name="Picture 2" descr="Free Free Footprint Clipart, Download Free Free Footprint Clipart png  images, Free ClipArts on Clipart Library">
            <a:extLst>
              <a:ext uri="{FF2B5EF4-FFF2-40B4-BE49-F238E27FC236}">
                <a16:creationId xmlns:a16="http://schemas.microsoft.com/office/drawing/2014/main" id="{6385F68A-05BE-4E75-9ABC-04B4F0C145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313" y="576690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Free Free Footprint Clipart, Download Free Free Footprint Clipart png  images, Free ClipArts on Clipart Library">
            <a:extLst>
              <a:ext uri="{FF2B5EF4-FFF2-40B4-BE49-F238E27FC236}">
                <a16:creationId xmlns:a16="http://schemas.microsoft.com/office/drawing/2014/main" id="{17E72412-99D8-4E1B-900D-BEAB400EE2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9892" y="576869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Raisins | Tom Magliery | Flickr">
            <a:extLst>
              <a:ext uri="{FF2B5EF4-FFF2-40B4-BE49-F238E27FC236}">
                <a16:creationId xmlns:a16="http://schemas.microsoft.com/office/drawing/2014/main" id="{D21D1603-BC38-423A-B44F-132B683995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6798" y="3781480"/>
            <a:ext cx="1524161" cy="1524161"/>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6">
            <a:extLst>
              <a:ext uri="{FF2B5EF4-FFF2-40B4-BE49-F238E27FC236}">
                <a16:creationId xmlns:a16="http://schemas.microsoft.com/office/drawing/2014/main" id="{D17E57C3-9C08-45BB-9A2C-C721D6FF0BB8}"/>
              </a:ext>
            </a:extLst>
          </p:cNvPr>
          <p:cNvSpPr>
            <a:spLocks noChangeArrowheads="1"/>
          </p:cNvSpPr>
          <p:nvPr/>
        </p:nvSpPr>
        <p:spPr bwMode="auto">
          <a:xfrm>
            <a:off x="8270515" y="5393372"/>
            <a:ext cx="15167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Raisins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33" name="Picture 2" descr="Free Free Footprint Clipart, Download Free Free Footprint Clipart png  images, Free ClipArts on Clipart Library">
            <a:extLst>
              <a:ext uri="{FF2B5EF4-FFF2-40B4-BE49-F238E27FC236}">
                <a16:creationId xmlns:a16="http://schemas.microsoft.com/office/drawing/2014/main" id="{6D68874B-EF71-4C0F-9FC1-F0FD665D6A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2240" y="576600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Free Free Footprint Clipart, Download Free Free Footprint Clipart png  images, Free ClipArts on Clipart Library">
            <a:extLst>
              <a:ext uri="{FF2B5EF4-FFF2-40B4-BE49-F238E27FC236}">
                <a16:creationId xmlns:a16="http://schemas.microsoft.com/office/drawing/2014/main" id="{DBA909E5-2D3C-4EB9-BD89-52DE07B82E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9819" y="576779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Fruit Mix in extra light syrup - Mission Pride - 15 oz (425g)">
            <a:extLst>
              <a:ext uri="{FF2B5EF4-FFF2-40B4-BE49-F238E27FC236}">
                <a16:creationId xmlns:a16="http://schemas.microsoft.com/office/drawing/2014/main" id="{06E22F4D-B99B-432E-A9EF-1EDBC923CAD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9307"/>
          <a:stretch/>
        </p:blipFill>
        <p:spPr bwMode="auto">
          <a:xfrm>
            <a:off x="10399324" y="3781480"/>
            <a:ext cx="1260421" cy="1524161"/>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6">
            <a:extLst>
              <a:ext uri="{FF2B5EF4-FFF2-40B4-BE49-F238E27FC236}">
                <a16:creationId xmlns:a16="http://schemas.microsoft.com/office/drawing/2014/main" id="{366E6C84-2A95-4BF9-A3AA-16CA78301A8D}"/>
              </a:ext>
            </a:extLst>
          </p:cNvPr>
          <p:cNvSpPr>
            <a:spLocks noChangeArrowheads="1"/>
          </p:cNvSpPr>
          <p:nvPr/>
        </p:nvSpPr>
        <p:spPr bwMode="auto">
          <a:xfrm>
            <a:off x="10271171" y="5393372"/>
            <a:ext cx="151672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Fruit in Syrup</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35" name="Picture 2" descr="Free Free Footprint Clipart, Download Free Free Footprint Clipart png  images, Free ClipArts on Clipart Library">
            <a:extLst>
              <a:ext uri="{FF2B5EF4-FFF2-40B4-BE49-F238E27FC236}">
                <a16:creationId xmlns:a16="http://schemas.microsoft.com/office/drawing/2014/main" id="{92AD16DF-A1E2-48FE-8929-4EFE1ACBDA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5724" y="597876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Free Free Footprint Clipart, Download Free Free Footprint Clipart png  images, Free ClipArts on Clipart Library">
            <a:extLst>
              <a:ext uri="{FF2B5EF4-FFF2-40B4-BE49-F238E27FC236}">
                <a16:creationId xmlns:a16="http://schemas.microsoft.com/office/drawing/2014/main" id="{E705213B-251B-4E6C-BA5A-792FCB4157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1320" y="597876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Free Free Footprint Clipart, Download Free Free Footprint Clipart png  images, Free ClipArts on Clipart Library">
            <a:extLst>
              <a:ext uri="{FF2B5EF4-FFF2-40B4-BE49-F238E27FC236}">
                <a16:creationId xmlns:a16="http://schemas.microsoft.com/office/drawing/2014/main" id="{93811DD0-15EB-40CC-8D56-581B3C2D4B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7909" y="5978760"/>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16" name="Slide Number Placeholder 15">
            <a:extLst>
              <a:ext uri="{FF2B5EF4-FFF2-40B4-BE49-F238E27FC236}">
                <a16:creationId xmlns:a16="http://schemas.microsoft.com/office/drawing/2014/main" id="{37E70078-48A6-99C3-ADB2-613FAF7AC711}"/>
              </a:ext>
            </a:extLst>
          </p:cNvPr>
          <p:cNvSpPr>
            <a:spLocks noGrp="1"/>
          </p:cNvSpPr>
          <p:nvPr>
            <p:ph type="sldNum" sz="quarter" idx="12"/>
          </p:nvPr>
        </p:nvSpPr>
        <p:spPr/>
        <p:txBody>
          <a:bodyPr/>
          <a:lstStyle/>
          <a:p>
            <a:r>
              <a:rPr lang="en-US"/>
              <a:t>Rev It Up – </a:t>
            </a:r>
            <a:fld id="{7D52F209-99F7-4049-AA47-24F544FE70AF}" type="slidenum">
              <a:rPr lang="en-US" smtClean="0"/>
              <a:t>14</a:t>
            </a:fld>
            <a:endParaRPr lang="en-US" dirty="0"/>
          </a:p>
        </p:txBody>
      </p:sp>
    </p:spTree>
    <p:extLst>
      <p:ext uri="{BB962C8B-B14F-4D97-AF65-F5344CB8AC3E}">
        <p14:creationId xmlns:p14="http://schemas.microsoft.com/office/powerpoint/2010/main" val="1165096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a:extLst>
              <a:ext uri="{FF2B5EF4-FFF2-40B4-BE49-F238E27FC236}">
                <a16:creationId xmlns:a16="http://schemas.microsoft.com/office/drawing/2014/main" id="{77434661-714B-72C2-F0B8-B585844122C1}"/>
              </a:ext>
            </a:extLst>
          </p:cNvPr>
          <p:cNvSpPr>
            <a:spLocks noGrp="1"/>
          </p:cNvSpPr>
          <p:nvPr>
            <p:ph type="title"/>
          </p:nvPr>
        </p:nvSpPr>
        <p:spPr>
          <a:xfrm>
            <a:off x="1674158" y="967106"/>
            <a:ext cx="9679641" cy="600981"/>
          </a:xfrm>
        </p:spPr>
        <p:txBody>
          <a:bodyPr>
            <a:normAutofit/>
          </a:bodyPr>
          <a:lstStyle/>
          <a:p>
            <a:pPr algn="ctr"/>
            <a:r>
              <a:rPr lang="en-US" sz="2800" b="1" dirty="0">
                <a:latin typeface="Arial" panose="020B0604020202020204" pitchFamily="34" charset="0"/>
                <a:cs typeface="Arial" panose="020B0604020202020204" pitchFamily="34" charset="0"/>
              </a:rPr>
              <a:t>Veggies are awesome choices when they are in season!</a:t>
            </a:r>
            <a:endParaRPr lang="en-US" sz="2800" dirty="0"/>
          </a:p>
        </p:txBody>
      </p:sp>
      <p:pic>
        <p:nvPicPr>
          <p:cNvPr id="3074" name="Picture 2">
            <a:extLst>
              <a:ext uri="{FF2B5EF4-FFF2-40B4-BE49-F238E27FC236}">
                <a16:creationId xmlns:a16="http://schemas.microsoft.com/office/drawing/2014/main" id="{DD6B5305-9132-4182-8122-F381EC31D81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462" y="949366"/>
            <a:ext cx="1125186" cy="1144257"/>
          </a:xfrm>
          <a:prstGeom prst="rect">
            <a:avLst/>
          </a:prstGeom>
          <a:noFill/>
          <a:extLst>
            <a:ext uri="{909E8E84-426E-40DD-AFC4-6F175D3DCCD1}">
              <a14:hiddenFill xmlns:a14="http://schemas.microsoft.com/office/drawing/2010/main">
                <a:solidFill>
                  <a:srgbClr val="FFFFFF"/>
                </a:solidFill>
              </a14:hiddenFill>
            </a:ext>
          </a:extLst>
        </p:spPr>
      </p:pic>
      <p:sp>
        <p:nvSpPr>
          <p:cNvPr id="48" name="Content Placeholder 47">
            <a:extLst>
              <a:ext uri="{FF2B5EF4-FFF2-40B4-BE49-F238E27FC236}">
                <a16:creationId xmlns:a16="http://schemas.microsoft.com/office/drawing/2014/main" id="{EE775D63-E495-4CB3-54A5-DBF248E012A1}"/>
              </a:ext>
            </a:extLst>
          </p:cNvPr>
          <p:cNvSpPr>
            <a:spLocks noGrp="1"/>
          </p:cNvSpPr>
          <p:nvPr>
            <p:ph idx="1"/>
          </p:nvPr>
        </p:nvSpPr>
        <p:spPr>
          <a:xfrm>
            <a:off x="1721224" y="1535005"/>
            <a:ext cx="9632575" cy="382109"/>
          </a:xfrm>
        </p:spPr>
        <p:txBody>
          <a:bodyPr>
            <a:normAutofit/>
          </a:bodyPr>
          <a:lstStyle/>
          <a:p>
            <a:pPr algn="ctr"/>
            <a:r>
              <a:rPr lang="en-US" sz="1800" dirty="0">
                <a:latin typeface="Arial" panose="020B0604020202020204" pitchFamily="34" charset="0"/>
                <a:cs typeface="Arial" panose="020B0604020202020204" pitchFamily="34" charset="0"/>
              </a:rPr>
              <a:t>If a veggie you chose isn’t in season right now, add 1 extra footprint to your score.</a:t>
            </a:r>
          </a:p>
        </p:txBody>
      </p:sp>
      <p:pic>
        <p:nvPicPr>
          <p:cNvPr id="31" name="Picture 12">
            <a:extLst>
              <a:ext uri="{FF2B5EF4-FFF2-40B4-BE49-F238E27FC236}">
                <a16:creationId xmlns:a16="http://schemas.microsoft.com/office/drawing/2014/main" id="{04B07CBC-6D2B-42E0-8607-B3A0B5E66E30}"/>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23"/>
          <a:stretch/>
        </p:blipFill>
        <p:spPr bwMode="auto">
          <a:xfrm>
            <a:off x="554919" y="2269375"/>
            <a:ext cx="911363" cy="1355497"/>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1EFD25DA-ABCB-4621-95D3-114615E060E8}"/>
              </a:ext>
            </a:extLst>
          </p:cNvPr>
          <p:cNvSpPr txBox="1"/>
          <p:nvPr/>
        </p:nvSpPr>
        <p:spPr>
          <a:xfrm>
            <a:off x="1585889" y="2563583"/>
            <a:ext cx="1571484" cy="830997"/>
          </a:xfrm>
          <a:custGeom>
            <a:avLst/>
            <a:gdLst>
              <a:gd name="connsiteX0" fmla="*/ 0 w 1571484"/>
              <a:gd name="connsiteY0" fmla="*/ 0 h 830997"/>
              <a:gd name="connsiteX1" fmla="*/ 555258 w 1571484"/>
              <a:gd name="connsiteY1" fmla="*/ 0 h 830997"/>
              <a:gd name="connsiteX2" fmla="*/ 1079086 w 1571484"/>
              <a:gd name="connsiteY2" fmla="*/ 0 h 830997"/>
              <a:gd name="connsiteX3" fmla="*/ 1571484 w 1571484"/>
              <a:gd name="connsiteY3" fmla="*/ 0 h 830997"/>
              <a:gd name="connsiteX4" fmla="*/ 1571484 w 1571484"/>
              <a:gd name="connsiteY4" fmla="*/ 390569 h 830997"/>
              <a:gd name="connsiteX5" fmla="*/ 1571484 w 1571484"/>
              <a:gd name="connsiteY5" fmla="*/ 830997 h 830997"/>
              <a:gd name="connsiteX6" fmla="*/ 1016226 w 1571484"/>
              <a:gd name="connsiteY6" fmla="*/ 830997 h 830997"/>
              <a:gd name="connsiteX7" fmla="*/ 523828 w 1571484"/>
              <a:gd name="connsiteY7" fmla="*/ 830997 h 830997"/>
              <a:gd name="connsiteX8" fmla="*/ 0 w 1571484"/>
              <a:gd name="connsiteY8" fmla="*/ 830997 h 830997"/>
              <a:gd name="connsiteX9" fmla="*/ 0 w 1571484"/>
              <a:gd name="connsiteY9" fmla="*/ 398879 h 830997"/>
              <a:gd name="connsiteX10" fmla="*/ 0 w 1571484"/>
              <a:gd name="connsiteY10"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1484" h="830997" extrusionOk="0">
                <a:moveTo>
                  <a:pt x="0" y="0"/>
                </a:moveTo>
                <a:cubicBezTo>
                  <a:pt x="190104" y="19041"/>
                  <a:pt x="324629" y="3942"/>
                  <a:pt x="555258" y="0"/>
                </a:cubicBezTo>
                <a:cubicBezTo>
                  <a:pt x="785887" y="-3942"/>
                  <a:pt x="870141" y="-24524"/>
                  <a:pt x="1079086" y="0"/>
                </a:cubicBezTo>
                <a:cubicBezTo>
                  <a:pt x="1288031" y="24524"/>
                  <a:pt x="1355874" y="-11158"/>
                  <a:pt x="1571484" y="0"/>
                </a:cubicBezTo>
                <a:cubicBezTo>
                  <a:pt x="1561602" y="92619"/>
                  <a:pt x="1569910" y="215407"/>
                  <a:pt x="1571484" y="390569"/>
                </a:cubicBezTo>
                <a:cubicBezTo>
                  <a:pt x="1573058" y="565731"/>
                  <a:pt x="1560608" y="689500"/>
                  <a:pt x="1571484" y="830997"/>
                </a:cubicBezTo>
                <a:cubicBezTo>
                  <a:pt x="1443528" y="844183"/>
                  <a:pt x="1145523" y="826006"/>
                  <a:pt x="1016226" y="830997"/>
                </a:cubicBezTo>
                <a:cubicBezTo>
                  <a:pt x="886929" y="835988"/>
                  <a:pt x="754331" y="850489"/>
                  <a:pt x="523828" y="830997"/>
                </a:cubicBezTo>
                <a:cubicBezTo>
                  <a:pt x="293325" y="811505"/>
                  <a:pt x="192967" y="840676"/>
                  <a:pt x="0" y="830997"/>
                </a:cubicBezTo>
                <a:cubicBezTo>
                  <a:pt x="-9292" y="658078"/>
                  <a:pt x="11199" y="531579"/>
                  <a:pt x="0" y="398879"/>
                </a:cubicBezTo>
                <a:cubicBezTo>
                  <a:pt x="-11199" y="266179"/>
                  <a:pt x="6077" y="150565"/>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May, June,</a:t>
            </a:r>
          </a:p>
          <a:p>
            <a:r>
              <a:rPr lang="en-US" dirty="0">
                <a:latin typeface="Arial" panose="020B0604020202020204" pitchFamily="34" charset="0"/>
                <a:cs typeface="Arial" panose="020B0604020202020204" pitchFamily="34" charset="0"/>
              </a:rPr>
              <a:t>Aug, Sept,</a:t>
            </a:r>
          </a:p>
          <a:p>
            <a:r>
              <a:rPr lang="en-US" dirty="0">
                <a:latin typeface="Arial" panose="020B0604020202020204" pitchFamily="34" charset="0"/>
                <a:cs typeface="Arial" panose="020B0604020202020204" pitchFamily="34" charset="0"/>
              </a:rPr>
              <a:t>Oct</a:t>
            </a:r>
          </a:p>
        </p:txBody>
      </p:sp>
      <p:sp>
        <p:nvSpPr>
          <p:cNvPr id="32" name="TextBox 31">
            <a:extLst>
              <a:ext uri="{FF2B5EF4-FFF2-40B4-BE49-F238E27FC236}">
                <a16:creationId xmlns:a16="http://schemas.microsoft.com/office/drawing/2014/main" id="{79271874-C38F-4888-8AD0-440D2F6167E8}"/>
              </a:ext>
            </a:extLst>
          </p:cNvPr>
          <p:cNvSpPr txBox="1"/>
          <p:nvPr/>
        </p:nvSpPr>
        <p:spPr>
          <a:xfrm>
            <a:off x="554919" y="3798002"/>
            <a:ext cx="2055867" cy="307777"/>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Romaine Lettuce</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pic>
        <p:nvPicPr>
          <p:cNvPr id="34" name="Picture 2" descr="Free Free Footprint Clipart, Download Free Free Footprint Clipart png  images, Free ClipArts on Clipart Library">
            <a:extLst>
              <a:ext uri="{FF2B5EF4-FFF2-40B4-BE49-F238E27FC236}">
                <a16:creationId xmlns:a16="http://schemas.microsoft.com/office/drawing/2014/main" id="{6422F388-CDEB-4D46-A0BD-95FA3AECF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1675"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8E5E1AC-1644-4F30-A91C-B982F1057AD4}"/>
              </a:ext>
              <a:ext uri="{C183D7F6-B498-43B3-948B-1728B52AA6E4}">
                <adec:decorative xmlns:adec="http://schemas.microsoft.com/office/drawing/2017/decorative" val="1"/>
              </a:ext>
            </a:extLst>
          </p:cNvPr>
          <p:cNvPicPr/>
          <p:nvPr/>
        </p:nvPicPr>
        <p:blipFill rotWithShape="1">
          <a:blip r:embed="rId5" cstate="print">
            <a:extLst>
              <a:ext uri="{28A0092B-C50C-407E-A947-70E740481C1C}">
                <a14:useLocalDpi xmlns:a14="http://schemas.microsoft.com/office/drawing/2010/main" val="0"/>
              </a:ext>
            </a:extLst>
          </a:blip>
          <a:srcRect t="1466"/>
          <a:stretch/>
        </p:blipFill>
        <p:spPr bwMode="auto">
          <a:xfrm>
            <a:off x="3525092" y="2269375"/>
            <a:ext cx="1032001" cy="1355497"/>
          </a:xfrm>
          <a:prstGeom prst="rect">
            <a:avLst/>
          </a:prstGeom>
          <a:noFill/>
          <a:ln>
            <a:noFill/>
          </a:ln>
        </p:spPr>
      </p:pic>
      <p:sp>
        <p:nvSpPr>
          <p:cNvPr id="19" name="TextBox 18">
            <a:extLst>
              <a:ext uri="{FF2B5EF4-FFF2-40B4-BE49-F238E27FC236}">
                <a16:creationId xmlns:a16="http://schemas.microsoft.com/office/drawing/2014/main" id="{3DCB4307-580A-44C8-A14E-C206BDC09B12}"/>
              </a:ext>
            </a:extLst>
          </p:cNvPr>
          <p:cNvSpPr txBox="1"/>
          <p:nvPr/>
        </p:nvSpPr>
        <p:spPr>
          <a:xfrm>
            <a:off x="4670272" y="2531625"/>
            <a:ext cx="1388942" cy="830997"/>
          </a:xfrm>
          <a:custGeom>
            <a:avLst/>
            <a:gdLst>
              <a:gd name="connsiteX0" fmla="*/ 0 w 1388942"/>
              <a:gd name="connsiteY0" fmla="*/ 0 h 830997"/>
              <a:gd name="connsiteX1" fmla="*/ 722250 w 1388942"/>
              <a:gd name="connsiteY1" fmla="*/ 0 h 830997"/>
              <a:gd name="connsiteX2" fmla="*/ 1388942 w 1388942"/>
              <a:gd name="connsiteY2" fmla="*/ 0 h 830997"/>
              <a:gd name="connsiteX3" fmla="*/ 1388942 w 1388942"/>
              <a:gd name="connsiteY3" fmla="*/ 407189 h 830997"/>
              <a:gd name="connsiteX4" fmla="*/ 1388942 w 1388942"/>
              <a:gd name="connsiteY4" fmla="*/ 830997 h 830997"/>
              <a:gd name="connsiteX5" fmla="*/ 694471 w 1388942"/>
              <a:gd name="connsiteY5" fmla="*/ 830997 h 830997"/>
              <a:gd name="connsiteX6" fmla="*/ 0 w 1388942"/>
              <a:gd name="connsiteY6" fmla="*/ 830997 h 830997"/>
              <a:gd name="connsiteX7" fmla="*/ 0 w 1388942"/>
              <a:gd name="connsiteY7" fmla="*/ 432118 h 830997"/>
              <a:gd name="connsiteX8" fmla="*/ 0 w 1388942"/>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8942" h="830997" extrusionOk="0">
                <a:moveTo>
                  <a:pt x="0" y="0"/>
                </a:moveTo>
                <a:cubicBezTo>
                  <a:pt x="324632" y="31702"/>
                  <a:pt x="435114" y="-25180"/>
                  <a:pt x="722250" y="0"/>
                </a:cubicBezTo>
                <a:cubicBezTo>
                  <a:pt x="1009386" y="25180"/>
                  <a:pt x="1061580" y="28078"/>
                  <a:pt x="1388942" y="0"/>
                </a:cubicBezTo>
                <a:cubicBezTo>
                  <a:pt x="1407313" y="159492"/>
                  <a:pt x="1373501" y="263555"/>
                  <a:pt x="1388942" y="407189"/>
                </a:cubicBezTo>
                <a:cubicBezTo>
                  <a:pt x="1404383" y="550823"/>
                  <a:pt x="1408969" y="712495"/>
                  <a:pt x="1388942" y="830997"/>
                </a:cubicBezTo>
                <a:cubicBezTo>
                  <a:pt x="1104003" y="820276"/>
                  <a:pt x="882653" y="849710"/>
                  <a:pt x="694471" y="830997"/>
                </a:cubicBezTo>
                <a:cubicBezTo>
                  <a:pt x="506289" y="812284"/>
                  <a:pt x="190328" y="844500"/>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May, June, Aug, Sept, Oct</a:t>
            </a:r>
          </a:p>
        </p:txBody>
      </p:sp>
      <p:sp>
        <p:nvSpPr>
          <p:cNvPr id="11" name="Rectangle 6">
            <a:extLst>
              <a:ext uri="{FF2B5EF4-FFF2-40B4-BE49-F238E27FC236}">
                <a16:creationId xmlns:a16="http://schemas.microsoft.com/office/drawing/2014/main" id="{96FEA1C0-D962-4CEA-8458-A86B221FCFEE}"/>
              </a:ext>
            </a:extLst>
          </p:cNvPr>
          <p:cNvSpPr>
            <a:spLocks noChangeArrowheads="1"/>
          </p:cNvSpPr>
          <p:nvPr/>
        </p:nvSpPr>
        <p:spPr bwMode="auto">
          <a:xfrm>
            <a:off x="3909945" y="3767225"/>
            <a:ext cx="11398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Spinach</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2" name="Picture 2" descr="Free Free Footprint Clipart, Download Free Free Footprint Clipart png  images, Free ClipArts on Clipart Library">
            <a:extLst>
              <a:ext uri="{FF2B5EF4-FFF2-40B4-BE49-F238E27FC236}">
                <a16:creationId xmlns:a16="http://schemas.microsoft.com/office/drawing/2014/main" id="{E6768A01-2C9D-440A-B567-7A1DD58537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8663"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2538431-1459-4F92-ADC9-5CC0DAFEA31C}"/>
              </a:ext>
              <a:ext uri="{C183D7F6-B498-43B3-948B-1728B52AA6E4}">
                <adec:decorative xmlns:adec="http://schemas.microsoft.com/office/drawing/2017/decorative" val="1"/>
              </a:ext>
            </a:extLst>
          </p:cNvPr>
          <p:cNvPicPr/>
          <p:nvPr/>
        </p:nvPicPr>
        <p:blipFill rotWithShape="1">
          <a:blip r:embed="rId6" cstate="print">
            <a:extLst>
              <a:ext uri="{28A0092B-C50C-407E-A947-70E740481C1C}">
                <a14:useLocalDpi xmlns:a14="http://schemas.microsoft.com/office/drawing/2010/main" val="0"/>
              </a:ext>
            </a:extLst>
          </a:blip>
          <a:srcRect r="23592" b="1573"/>
          <a:stretch/>
        </p:blipFill>
        <p:spPr bwMode="auto">
          <a:xfrm>
            <a:off x="6211421" y="2270846"/>
            <a:ext cx="1350046" cy="1354026"/>
          </a:xfrm>
          <a:prstGeom prst="rect">
            <a:avLst/>
          </a:prstGeom>
          <a:noFill/>
          <a:ln>
            <a:noFill/>
          </a:ln>
        </p:spPr>
      </p:pic>
      <p:sp>
        <p:nvSpPr>
          <p:cNvPr id="17" name="TextBox 16">
            <a:extLst>
              <a:ext uri="{FF2B5EF4-FFF2-40B4-BE49-F238E27FC236}">
                <a16:creationId xmlns:a16="http://schemas.microsoft.com/office/drawing/2014/main" id="{57D343FB-F863-472A-9FDF-51EBAEC2B7C9}"/>
              </a:ext>
            </a:extLst>
          </p:cNvPr>
          <p:cNvSpPr txBox="1"/>
          <p:nvPr/>
        </p:nvSpPr>
        <p:spPr>
          <a:xfrm>
            <a:off x="7686351" y="2510721"/>
            <a:ext cx="1256596" cy="830997"/>
          </a:xfrm>
          <a:custGeom>
            <a:avLst/>
            <a:gdLst>
              <a:gd name="connsiteX0" fmla="*/ 0 w 1256596"/>
              <a:gd name="connsiteY0" fmla="*/ 0 h 830997"/>
              <a:gd name="connsiteX1" fmla="*/ 653430 w 1256596"/>
              <a:gd name="connsiteY1" fmla="*/ 0 h 830997"/>
              <a:gd name="connsiteX2" fmla="*/ 1256596 w 1256596"/>
              <a:gd name="connsiteY2" fmla="*/ 0 h 830997"/>
              <a:gd name="connsiteX3" fmla="*/ 1256596 w 1256596"/>
              <a:gd name="connsiteY3" fmla="*/ 407189 h 830997"/>
              <a:gd name="connsiteX4" fmla="*/ 1256596 w 1256596"/>
              <a:gd name="connsiteY4" fmla="*/ 830997 h 830997"/>
              <a:gd name="connsiteX5" fmla="*/ 628298 w 1256596"/>
              <a:gd name="connsiteY5" fmla="*/ 830997 h 830997"/>
              <a:gd name="connsiteX6" fmla="*/ 0 w 1256596"/>
              <a:gd name="connsiteY6" fmla="*/ 830997 h 830997"/>
              <a:gd name="connsiteX7" fmla="*/ 0 w 1256596"/>
              <a:gd name="connsiteY7" fmla="*/ 432118 h 830997"/>
              <a:gd name="connsiteX8" fmla="*/ 0 w 1256596"/>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596" h="830997" extrusionOk="0">
                <a:moveTo>
                  <a:pt x="0" y="0"/>
                </a:moveTo>
                <a:cubicBezTo>
                  <a:pt x="172190" y="10762"/>
                  <a:pt x="409106" y="-2608"/>
                  <a:pt x="653430" y="0"/>
                </a:cubicBezTo>
                <a:cubicBezTo>
                  <a:pt x="897754" y="2608"/>
                  <a:pt x="974656" y="12378"/>
                  <a:pt x="1256596" y="0"/>
                </a:cubicBezTo>
                <a:cubicBezTo>
                  <a:pt x="1274967" y="159492"/>
                  <a:pt x="1241155" y="263555"/>
                  <a:pt x="1256596" y="407189"/>
                </a:cubicBezTo>
                <a:cubicBezTo>
                  <a:pt x="1272037" y="550823"/>
                  <a:pt x="1276623" y="712495"/>
                  <a:pt x="1256596" y="830997"/>
                </a:cubicBezTo>
                <a:cubicBezTo>
                  <a:pt x="980512" y="859248"/>
                  <a:pt x="865171" y="826041"/>
                  <a:pt x="628298" y="830997"/>
                </a:cubicBezTo>
                <a:cubicBezTo>
                  <a:pt x="391425" y="835953"/>
                  <a:pt x="309102" y="839800"/>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June, July, Aug, Sept, Oct</a:t>
            </a:r>
          </a:p>
        </p:txBody>
      </p:sp>
      <p:sp>
        <p:nvSpPr>
          <p:cNvPr id="7" name="Rectangle 6">
            <a:extLst>
              <a:ext uri="{FF2B5EF4-FFF2-40B4-BE49-F238E27FC236}">
                <a16:creationId xmlns:a16="http://schemas.microsoft.com/office/drawing/2014/main" id="{E1BF4E93-DB31-416F-85E6-2DE1F085D477}"/>
              </a:ext>
            </a:extLst>
          </p:cNvPr>
          <p:cNvSpPr>
            <a:spLocks noChangeArrowheads="1"/>
          </p:cNvSpPr>
          <p:nvPr/>
        </p:nvSpPr>
        <p:spPr bwMode="auto">
          <a:xfrm>
            <a:off x="6734549" y="3767225"/>
            <a:ext cx="113563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Broccoli</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8" name="Picture 2" descr="Free Free Footprint Clipart, Download Free Free Footprint Clipart png  images, Free ClipArts on Clipart Library">
            <a:extLst>
              <a:ext uri="{FF2B5EF4-FFF2-40B4-BE49-F238E27FC236}">
                <a16:creationId xmlns:a16="http://schemas.microsoft.com/office/drawing/2014/main" id="{BC912AFF-CE73-482D-BF20-A09ED8C6F6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4121"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3A9BE03-0A12-43D1-936E-DDF721E80FB7}"/>
              </a:ext>
              <a:ext uri="{C183D7F6-B498-43B3-948B-1728B52AA6E4}">
                <adec:decorative xmlns:adec="http://schemas.microsoft.com/office/drawing/2017/decorative" val="1"/>
              </a:ext>
            </a:extLst>
          </p:cNvPr>
          <p:cNvPicPr/>
          <p:nvPr/>
        </p:nvPicPr>
        <p:blipFill rotWithShape="1">
          <a:blip r:embed="rId7" cstate="print">
            <a:extLst>
              <a:ext uri="{28A0092B-C50C-407E-A947-70E740481C1C}">
                <a14:useLocalDpi xmlns:a14="http://schemas.microsoft.com/office/drawing/2010/main" val="0"/>
              </a:ext>
            </a:extLst>
          </a:blip>
          <a:srcRect l="25182" r="8177"/>
          <a:stretch/>
        </p:blipFill>
        <p:spPr bwMode="auto">
          <a:xfrm>
            <a:off x="9323496" y="2270847"/>
            <a:ext cx="1350046" cy="1354025"/>
          </a:xfrm>
          <a:prstGeom prst="rect">
            <a:avLst/>
          </a:prstGeom>
          <a:noFill/>
          <a:ln>
            <a:noFill/>
          </a:ln>
        </p:spPr>
      </p:pic>
      <p:sp>
        <p:nvSpPr>
          <p:cNvPr id="20" name="TextBox 19">
            <a:extLst>
              <a:ext uri="{FF2B5EF4-FFF2-40B4-BE49-F238E27FC236}">
                <a16:creationId xmlns:a16="http://schemas.microsoft.com/office/drawing/2014/main" id="{8857F9C7-F2BB-4268-8AA4-EED1F9B06C6E}"/>
              </a:ext>
            </a:extLst>
          </p:cNvPr>
          <p:cNvSpPr txBox="1"/>
          <p:nvPr/>
        </p:nvSpPr>
        <p:spPr>
          <a:xfrm>
            <a:off x="10797556" y="2655271"/>
            <a:ext cx="1141898" cy="553998"/>
          </a:xfrm>
          <a:custGeom>
            <a:avLst/>
            <a:gdLst>
              <a:gd name="connsiteX0" fmla="*/ 0 w 1141898"/>
              <a:gd name="connsiteY0" fmla="*/ 0 h 553998"/>
              <a:gd name="connsiteX1" fmla="*/ 593787 w 1141898"/>
              <a:gd name="connsiteY1" fmla="*/ 0 h 553998"/>
              <a:gd name="connsiteX2" fmla="*/ 1141898 w 1141898"/>
              <a:gd name="connsiteY2" fmla="*/ 0 h 553998"/>
              <a:gd name="connsiteX3" fmla="*/ 1141898 w 1141898"/>
              <a:gd name="connsiteY3" fmla="*/ 553998 h 553998"/>
              <a:gd name="connsiteX4" fmla="*/ 593787 w 1141898"/>
              <a:gd name="connsiteY4" fmla="*/ 553998 h 553998"/>
              <a:gd name="connsiteX5" fmla="*/ 0 w 1141898"/>
              <a:gd name="connsiteY5" fmla="*/ 553998 h 553998"/>
              <a:gd name="connsiteX6" fmla="*/ 0 w 1141898"/>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1898" h="553998" extrusionOk="0">
                <a:moveTo>
                  <a:pt x="0" y="0"/>
                </a:moveTo>
                <a:cubicBezTo>
                  <a:pt x="231934" y="12869"/>
                  <a:pt x="471315" y="-19686"/>
                  <a:pt x="593787" y="0"/>
                </a:cubicBezTo>
                <a:cubicBezTo>
                  <a:pt x="716259" y="19686"/>
                  <a:pt x="941659" y="-9523"/>
                  <a:pt x="1141898" y="0"/>
                </a:cubicBezTo>
                <a:cubicBezTo>
                  <a:pt x="1114216" y="168983"/>
                  <a:pt x="1135828" y="400030"/>
                  <a:pt x="1141898" y="553998"/>
                </a:cubicBezTo>
                <a:cubicBezTo>
                  <a:pt x="887945" y="529704"/>
                  <a:pt x="776383" y="555962"/>
                  <a:pt x="593787" y="553998"/>
                </a:cubicBezTo>
                <a:cubicBezTo>
                  <a:pt x="411191" y="552034"/>
                  <a:pt x="287432" y="583042"/>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July, Aug,</a:t>
            </a:r>
          </a:p>
          <a:p>
            <a:r>
              <a:rPr lang="en-US" dirty="0">
                <a:latin typeface="Arial" panose="020B0604020202020204" pitchFamily="34" charset="0"/>
                <a:cs typeface="Arial" panose="020B0604020202020204" pitchFamily="34" charset="0"/>
              </a:rPr>
              <a:t>Sept</a:t>
            </a:r>
          </a:p>
        </p:txBody>
      </p:sp>
      <p:sp>
        <p:nvSpPr>
          <p:cNvPr id="13" name="Rectangle 6">
            <a:extLst>
              <a:ext uri="{FF2B5EF4-FFF2-40B4-BE49-F238E27FC236}">
                <a16:creationId xmlns:a16="http://schemas.microsoft.com/office/drawing/2014/main" id="{0209B10E-1B55-407D-B620-CF9D05C79065}"/>
              </a:ext>
            </a:extLst>
          </p:cNvPr>
          <p:cNvSpPr>
            <a:spLocks noChangeArrowheads="1"/>
          </p:cNvSpPr>
          <p:nvPr/>
        </p:nvSpPr>
        <p:spPr bwMode="auto">
          <a:xfrm>
            <a:off x="9838916" y="3767225"/>
            <a:ext cx="104678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Carrots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4" name="Picture 2" descr="Free Free Footprint Clipart, Download Free Free Footprint Clipart png  images, Free ClipArts on Clipart Library">
            <a:extLst>
              <a:ext uri="{FF2B5EF4-FFF2-40B4-BE49-F238E27FC236}">
                <a16:creationId xmlns:a16="http://schemas.microsoft.com/office/drawing/2014/main" id="{C00B7458-9D76-4407-88AD-48FFEA444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8337"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a:extLst>
              <a:ext uri="{FF2B5EF4-FFF2-40B4-BE49-F238E27FC236}">
                <a16:creationId xmlns:a16="http://schemas.microsoft.com/office/drawing/2014/main" id="{B4AAE105-C7BC-4D74-B91D-AD04306564D9}"/>
              </a:ext>
              <a:ext uri="{C183D7F6-B498-43B3-948B-1728B52AA6E4}">
                <adec:decorative xmlns:adec="http://schemas.microsoft.com/office/drawing/2017/decorative" val="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7976" t="3652" r="18427" b="2313"/>
          <a:stretch/>
        </p:blipFill>
        <p:spPr bwMode="auto">
          <a:xfrm>
            <a:off x="554919" y="4488873"/>
            <a:ext cx="1352732" cy="1351757"/>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B6A3EAAC-1412-4111-A840-94AC48079122}"/>
              </a:ext>
            </a:extLst>
          </p:cNvPr>
          <p:cNvSpPr txBox="1"/>
          <p:nvPr/>
        </p:nvSpPr>
        <p:spPr>
          <a:xfrm>
            <a:off x="1978429" y="4880619"/>
            <a:ext cx="1180407" cy="553998"/>
          </a:xfrm>
          <a:custGeom>
            <a:avLst/>
            <a:gdLst>
              <a:gd name="connsiteX0" fmla="*/ 0 w 1180407"/>
              <a:gd name="connsiteY0" fmla="*/ 0 h 553998"/>
              <a:gd name="connsiteX1" fmla="*/ 613812 w 1180407"/>
              <a:gd name="connsiteY1" fmla="*/ 0 h 553998"/>
              <a:gd name="connsiteX2" fmla="*/ 1180407 w 1180407"/>
              <a:gd name="connsiteY2" fmla="*/ 0 h 553998"/>
              <a:gd name="connsiteX3" fmla="*/ 1180407 w 1180407"/>
              <a:gd name="connsiteY3" fmla="*/ 553998 h 553998"/>
              <a:gd name="connsiteX4" fmla="*/ 613812 w 1180407"/>
              <a:gd name="connsiteY4" fmla="*/ 553998 h 553998"/>
              <a:gd name="connsiteX5" fmla="*/ 0 w 1180407"/>
              <a:gd name="connsiteY5" fmla="*/ 553998 h 553998"/>
              <a:gd name="connsiteX6" fmla="*/ 0 w 1180407"/>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07" h="553998" extrusionOk="0">
                <a:moveTo>
                  <a:pt x="0" y="0"/>
                </a:moveTo>
                <a:cubicBezTo>
                  <a:pt x="222693" y="-15855"/>
                  <a:pt x="309569" y="-19207"/>
                  <a:pt x="613812" y="0"/>
                </a:cubicBezTo>
                <a:cubicBezTo>
                  <a:pt x="918055" y="19207"/>
                  <a:pt x="938037" y="-9815"/>
                  <a:pt x="1180407" y="0"/>
                </a:cubicBezTo>
                <a:cubicBezTo>
                  <a:pt x="1152725" y="168983"/>
                  <a:pt x="1174337" y="400030"/>
                  <a:pt x="1180407" y="553998"/>
                </a:cubicBezTo>
                <a:cubicBezTo>
                  <a:pt x="1027333" y="543395"/>
                  <a:pt x="759272" y="558551"/>
                  <a:pt x="613812" y="553998"/>
                </a:cubicBezTo>
                <a:cubicBezTo>
                  <a:pt x="468353" y="549445"/>
                  <a:pt x="223625" y="542793"/>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July, Aug, Sept</a:t>
            </a:r>
          </a:p>
        </p:txBody>
      </p:sp>
      <p:sp>
        <p:nvSpPr>
          <p:cNvPr id="37" name="TextBox 36">
            <a:extLst>
              <a:ext uri="{FF2B5EF4-FFF2-40B4-BE49-F238E27FC236}">
                <a16:creationId xmlns:a16="http://schemas.microsoft.com/office/drawing/2014/main" id="{7B873A1F-D6D0-43C2-8B85-ED4844A68B02}"/>
              </a:ext>
            </a:extLst>
          </p:cNvPr>
          <p:cNvSpPr txBox="1"/>
          <p:nvPr/>
        </p:nvSpPr>
        <p:spPr>
          <a:xfrm>
            <a:off x="935387" y="5999713"/>
            <a:ext cx="1338472" cy="338554"/>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Tomatoes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4" name="Picture 2" descr="Free Free Footprint Clipart, Download Free Free Footprint Clipart png  images, Free ClipArts on Clipart Library">
            <a:extLst>
              <a:ext uri="{FF2B5EF4-FFF2-40B4-BE49-F238E27FC236}">
                <a16:creationId xmlns:a16="http://schemas.microsoft.com/office/drawing/2014/main" id="{89CF9B28-F5BF-4C49-9D73-72C1B366F2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2670" y="5978448"/>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DEA84E5-49E1-4ED7-B996-D4D38252BBB2}"/>
              </a:ext>
              <a:ext uri="{C183D7F6-B498-43B3-948B-1728B52AA6E4}">
                <adec:decorative xmlns:adec="http://schemas.microsoft.com/office/drawing/2017/decorative" val="1"/>
              </a:ext>
            </a:extLst>
          </p:cNvPr>
          <p:cNvPicPr/>
          <p:nvPr/>
        </p:nvPicPr>
        <p:blipFill rotWithShape="1">
          <a:blip r:embed="rId9">
            <a:extLst>
              <a:ext uri="{28A0092B-C50C-407E-A947-70E740481C1C}">
                <a14:useLocalDpi xmlns:a14="http://schemas.microsoft.com/office/drawing/2010/main" val="0"/>
              </a:ext>
            </a:extLst>
          </a:blip>
          <a:srcRect l="16375" t="612" r="17008"/>
          <a:stretch/>
        </p:blipFill>
        <p:spPr bwMode="auto">
          <a:xfrm>
            <a:off x="3363849" y="4488873"/>
            <a:ext cx="1352733" cy="1349701"/>
          </a:xfrm>
          <a:prstGeom prst="rect">
            <a:avLst/>
          </a:prstGeom>
          <a:noFill/>
          <a:ln>
            <a:noFill/>
          </a:ln>
        </p:spPr>
      </p:pic>
      <p:sp>
        <p:nvSpPr>
          <p:cNvPr id="18" name="TextBox 17">
            <a:extLst>
              <a:ext uri="{FF2B5EF4-FFF2-40B4-BE49-F238E27FC236}">
                <a16:creationId xmlns:a16="http://schemas.microsoft.com/office/drawing/2014/main" id="{D36D1F9A-C5C0-46FD-B614-4E306E747F3E}"/>
              </a:ext>
            </a:extLst>
          </p:cNvPr>
          <p:cNvSpPr txBox="1"/>
          <p:nvPr/>
        </p:nvSpPr>
        <p:spPr>
          <a:xfrm>
            <a:off x="4829695" y="4880619"/>
            <a:ext cx="1061875" cy="553998"/>
          </a:xfrm>
          <a:custGeom>
            <a:avLst/>
            <a:gdLst>
              <a:gd name="connsiteX0" fmla="*/ 0 w 1061875"/>
              <a:gd name="connsiteY0" fmla="*/ 0 h 553998"/>
              <a:gd name="connsiteX1" fmla="*/ 552175 w 1061875"/>
              <a:gd name="connsiteY1" fmla="*/ 0 h 553998"/>
              <a:gd name="connsiteX2" fmla="*/ 1061875 w 1061875"/>
              <a:gd name="connsiteY2" fmla="*/ 0 h 553998"/>
              <a:gd name="connsiteX3" fmla="*/ 1061875 w 1061875"/>
              <a:gd name="connsiteY3" fmla="*/ 553998 h 553998"/>
              <a:gd name="connsiteX4" fmla="*/ 552175 w 1061875"/>
              <a:gd name="connsiteY4" fmla="*/ 553998 h 553998"/>
              <a:gd name="connsiteX5" fmla="*/ 0 w 1061875"/>
              <a:gd name="connsiteY5" fmla="*/ 553998 h 553998"/>
              <a:gd name="connsiteX6" fmla="*/ 0 w 1061875"/>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1875" h="553998" extrusionOk="0">
                <a:moveTo>
                  <a:pt x="0" y="0"/>
                </a:moveTo>
                <a:cubicBezTo>
                  <a:pt x="186846" y="17365"/>
                  <a:pt x="334880" y="-16601"/>
                  <a:pt x="552175" y="0"/>
                </a:cubicBezTo>
                <a:cubicBezTo>
                  <a:pt x="769471" y="16601"/>
                  <a:pt x="951869" y="8132"/>
                  <a:pt x="1061875" y="0"/>
                </a:cubicBezTo>
                <a:cubicBezTo>
                  <a:pt x="1034193" y="168983"/>
                  <a:pt x="1055805" y="400030"/>
                  <a:pt x="1061875" y="553998"/>
                </a:cubicBezTo>
                <a:cubicBezTo>
                  <a:pt x="813556" y="572796"/>
                  <a:pt x="782225" y="544029"/>
                  <a:pt x="552175" y="553998"/>
                </a:cubicBezTo>
                <a:cubicBezTo>
                  <a:pt x="322125" y="563967"/>
                  <a:pt x="243417" y="557740"/>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July, Aug,</a:t>
            </a:r>
          </a:p>
          <a:p>
            <a:r>
              <a:rPr lang="en-US" dirty="0">
                <a:latin typeface="Arial" panose="020B0604020202020204" pitchFamily="34" charset="0"/>
                <a:cs typeface="Arial" panose="020B0604020202020204" pitchFamily="34" charset="0"/>
              </a:rPr>
              <a:t>Sept</a:t>
            </a:r>
          </a:p>
        </p:txBody>
      </p:sp>
      <p:sp>
        <p:nvSpPr>
          <p:cNvPr id="9" name="Rectangle 6">
            <a:extLst>
              <a:ext uri="{FF2B5EF4-FFF2-40B4-BE49-F238E27FC236}">
                <a16:creationId xmlns:a16="http://schemas.microsoft.com/office/drawing/2014/main" id="{0D1B888E-E871-401C-B303-697F6E7F7305}"/>
              </a:ext>
            </a:extLst>
          </p:cNvPr>
          <p:cNvSpPr>
            <a:spLocks noChangeArrowheads="1"/>
          </p:cNvSpPr>
          <p:nvPr/>
        </p:nvSpPr>
        <p:spPr bwMode="auto">
          <a:xfrm>
            <a:off x="3524601" y="6034369"/>
            <a:ext cx="171242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Bell Peppers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 name="Picture 2" descr="Free Free Footprint Clipart, Download Free Free Footprint Clipart png  images, Free ClipArts on Clipart Library">
            <a:extLst>
              <a:ext uri="{FF2B5EF4-FFF2-40B4-BE49-F238E27FC236}">
                <a16:creationId xmlns:a16="http://schemas.microsoft.com/office/drawing/2014/main" id="{E844EB66-577F-40E5-B283-C2C9AEE5AC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5120" y="6029519"/>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a:extLst>
              <a:ext uri="{FF2B5EF4-FFF2-40B4-BE49-F238E27FC236}">
                <a16:creationId xmlns:a16="http://schemas.microsoft.com/office/drawing/2014/main" id="{0C3216E6-CF0C-4CE2-9542-245B4581A9AF}"/>
              </a:ext>
              <a:ext uri="{C183D7F6-B498-43B3-948B-1728B52AA6E4}">
                <adec:decorative xmlns:adec="http://schemas.microsoft.com/office/drawing/2017/decorative" val="1"/>
              </a:ext>
            </a:extLst>
          </p:cNvPr>
          <p:cNvPicPr>
            <a:picLocks noChangeArrowheads="1"/>
          </p:cNvPicPr>
          <p:nvPr/>
        </p:nvPicPr>
        <p:blipFill rotWithShape="1">
          <a:blip r:embed="rId10">
            <a:extLst>
              <a:ext uri="{28A0092B-C50C-407E-A947-70E740481C1C}">
                <a14:useLocalDpi xmlns:a14="http://schemas.microsoft.com/office/drawing/2010/main" val="0"/>
              </a:ext>
            </a:extLst>
          </a:blip>
          <a:srcRect l="16686" t="610" r="17435" b="-1"/>
          <a:stretch/>
        </p:blipFill>
        <p:spPr bwMode="auto">
          <a:xfrm>
            <a:off x="6434683" y="4488873"/>
            <a:ext cx="1350657" cy="1356022"/>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2BB55320-1AB3-4E4D-B4F6-7E33B46E6444}"/>
              </a:ext>
            </a:extLst>
          </p:cNvPr>
          <p:cNvSpPr txBox="1"/>
          <p:nvPr/>
        </p:nvSpPr>
        <p:spPr>
          <a:xfrm>
            <a:off x="7838379" y="4742120"/>
            <a:ext cx="1106748" cy="830997"/>
          </a:xfrm>
          <a:custGeom>
            <a:avLst/>
            <a:gdLst>
              <a:gd name="connsiteX0" fmla="*/ 0 w 1106748"/>
              <a:gd name="connsiteY0" fmla="*/ 0 h 830997"/>
              <a:gd name="connsiteX1" fmla="*/ 575509 w 1106748"/>
              <a:gd name="connsiteY1" fmla="*/ 0 h 830997"/>
              <a:gd name="connsiteX2" fmla="*/ 1106748 w 1106748"/>
              <a:gd name="connsiteY2" fmla="*/ 0 h 830997"/>
              <a:gd name="connsiteX3" fmla="*/ 1106748 w 1106748"/>
              <a:gd name="connsiteY3" fmla="*/ 407189 h 830997"/>
              <a:gd name="connsiteX4" fmla="*/ 1106748 w 1106748"/>
              <a:gd name="connsiteY4" fmla="*/ 830997 h 830997"/>
              <a:gd name="connsiteX5" fmla="*/ 553374 w 1106748"/>
              <a:gd name="connsiteY5" fmla="*/ 830997 h 830997"/>
              <a:gd name="connsiteX6" fmla="*/ 0 w 1106748"/>
              <a:gd name="connsiteY6" fmla="*/ 830997 h 830997"/>
              <a:gd name="connsiteX7" fmla="*/ 0 w 1106748"/>
              <a:gd name="connsiteY7" fmla="*/ 432118 h 830997"/>
              <a:gd name="connsiteX8" fmla="*/ 0 w 1106748"/>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748" h="830997" extrusionOk="0">
                <a:moveTo>
                  <a:pt x="0" y="0"/>
                </a:moveTo>
                <a:cubicBezTo>
                  <a:pt x="179679" y="4177"/>
                  <a:pt x="321637" y="-23422"/>
                  <a:pt x="575509" y="0"/>
                </a:cubicBezTo>
                <a:cubicBezTo>
                  <a:pt x="829381" y="23422"/>
                  <a:pt x="964605" y="17860"/>
                  <a:pt x="1106748" y="0"/>
                </a:cubicBezTo>
                <a:cubicBezTo>
                  <a:pt x="1125119" y="159492"/>
                  <a:pt x="1091307" y="263555"/>
                  <a:pt x="1106748" y="407189"/>
                </a:cubicBezTo>
                <a:cubicBezTo>
                  <a:pt x="1122189" y="550823"/>
                  <a:pt x="1126775" y="712495"/>
                  <a:pt x="1106748" y="830997"/>
                </a:cubicBezTo>
                <a:cubicBezTo>
                  <a:pt x="934605" y="845399"/>
                  <a:pt x="780582" y="831744"/>
                  <a:pt x="553374" y="830997"/>
                </a:cubicBezTo>
                <a:cubicBezTo>
                  <a:pt x="326166" y="830250"/>
                  <a:pt x="130504" y="828127"/>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June, July,</a:t>
            </a:r>
          </a:p>
          <a:p>
            <a:r>
              <a:rPr lang="en-US" dirty="0">
                <a:latin typeface="Arial" panose="020B0604020202020204" pitchFamily="34" charset="0"/>
                <a:cs typeface="Arial" panose="020B0604020202020204" pitchFamily="34" charset="0"/>
              </a:rPr>
              <a:t>Aug, Sept,</a:t>
            </a:r>
          </a:p>
          <a:p>
            <a:r>
              <a:rPr lang="en-US" dirty="0">
                <a:latin typeface="Arial" panose="020B0604020202020204" pitchFamily="34" charset="0"/>
                <a:cs typeface="Arial" panose="020B0604020202020204" pitchFamily="34" charset="0"/>
              </a:rPr>
              <a:t>Oct</a:t>
            </a:r>
          </a:p>
        </p:txBody>
      </p:sp>
      <p:sp>
        <p:nvSpPr>
          <p:cNvPr id="40" name="TextBox 39">
            <a:extLst>
              <a:ext uri="{FF2B5EF4-FFF2-40B4-BE49-F238E27FC236}">
                <a16:creationId xmlns:a16="http://schemas.microsoft.com/office/drawing/2014/main" id="{F5B938BB-80EF-4693-AC27-39164EAF409A}"/>
              </a:ext>
            </a:extLst>
          </p:cNvPr>
          <p:cNvSpPr txBox="1"/>
          <p:nvPr/>
        </p:nvSpPr>
        <p:spPr>
          <a:xfrm>
            <a:off x="6717333" y="6034369"/>
            <a:ext cx="1707155" cy="338554"/>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Potatoes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5" name="Picture 2" descr="Free Free Footprint Clipart, Download Free Free Footprint Clipart png  images, Free ClipArts on Clipart Library">
            <a:extLst>
              <a:ext uri="{FF2B5EF4-FFF2-40B4-BE49-F238E27FC236}">
                <a16:creationId xmlns:a16="http://schemas.microsoft.com/office/drawing/2014/main" id="{33BEFD59-5694-42DC-A64B-CB155ECF3C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6779" y="6029519"/>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4DBF3D46-8308-4987-B2A1-4B87286BC780}"/>
              </a:ext>
              <a:ext uri="{C183D7F6-B498-43B3-948B-1728B52AA6E4}">
                <adec:decorative xmlns:adec="http://schemas.microsoft.com/office/drawing/2017/decorative" val="1"/>
              </a:ext>
            </a:extLst>
          </p:cNvPr>
          <p:cNvPicPr>
            <a:picLocks noChangeAspect="1"/>
          </p:cNvPicPr>
          <p:nvPr/>
        </p:nvPicPr>
        <p:blipFill rotWithShape="1">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rcRect l="8890" t="1212" r="25219" b="1"/>
          <a:stretch/>
        </p:blipFill>
        <p:spPr>
          <a:xfrm>
            <a:off x="9213448" y="4488873"/>
            <a:ext cx="1355524" cy="1354855"/>
          </a:xfrm>
          <a:prstGeom prst="rect">
            <a:avLst/>
          </a:prstGeom>
        </p:spPr>
      </p:pic>
      <p:sp>
        <p:nvSpPr>
          <p:cNvPr id="21" name="TextBox 20">
            <a:extLst>
              <a:ext uri="{FF2B5EF4-FFF2-40B4-BE49-F238E27FC236}">
                <a16:creationId xmlns:a16="http://schemas.microsoft.com/office/drawing/2014/main" id="{3842E4EF-82CE-4CC9-9A39-9E694130B46B}"/>
              </a:ext>
            </a:extLst>
          </p:cNvPr>
          <p:cNvSpPr txBox="1"/>
          <p:nvPr/>
        </p:nvSpPr>
        <p:spPr>
          <a:xfrm>
            <a:off x="10693663" y="5003730"/>
            <a:ext cx="1080655" cy="307777"/>
          </a:xfrm>
          <a:custGeom>
            <a:avLst/>
            <a:gdLst>
              <a:gd name="connsiteX0" fmla="*/ 0 w 1080655"/>
              <a:gd name="connsiteY0" fmla="*/ 0 h 307777"/>
              <a:gd name="connsiteX1" fmla="*/ 561941 w 1080655"/>
              <a:gd name="connsiteY1" fmla="*/ 0 h 307777"/>
              <a:gd name="connsiteX2" fmla="*/ 1080655 w 1080655"/>
              <a:gd name="connsiteY2" fmla="*/ 0 h 307777"/>
              <a:gd name="connsiteX3" fmla="*/ 1080655 w 1080655"/>
              <a:gd name="connsiteY3" fmla="*/ 307777 h 307777"/>
              <a:gd name="connsiteX4" fmla="*/ 561941 w 1080655"/>
              <a:gd name="connsiteY4" fmla="*/ 307777 h 307777"/>
              <a:gd name="connsiteX5" fmla="*/ 0 w 1080655"/>
              <a:gd name="connsiteY5" fmla="*/ 307777 h 307777"/>
              <a:gd name="connsiteX6" fmla="*/ 0 w 1080655"/>
              <a:gd name="connsiteY6"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655" h="307777" extrusionOk="0">
                <a:moveTo>
                  <a:pt x="0" y="0"/>
                </a:moveTo>
                <a:cubicBezTo>
                  <a:pt x="229064" y="-20991"/>
                  <a:pt x="376543" y="3086"/>
                  <a:pt x="561941" y="0"/>
                </a:cubicBezTo>
                <a:cubicBezTo>
                  <a:pt x="747339" y="-3086"/>
                  <a:pt x="842263" y="-11022"/>
                  <a:pt x="1080655" y="0"/>
                </a:cubicBezTo>
                <a:cubicBezTo>
                  <a:pt x="1075275" y="84925"/>
                  <a:pt x="1080914" y="234241"/>
                  <a:pt x="1080655" y="307777"/>
                </a:cubicBezTo>
                <a:cubicBezTo>
                  <a:pt x="953756" y="311533"/>
                  <a:pt x="672283" y="328111"/>
                  <a:pt x="561941" y="307777"/>
                </a:cubicBezTo>
                <a:cubicBezTo>
                  <a:pt x="451599" y="287443"/>
                  <a:pt x="136118" y="289780"/>
                  <a:pt x="0" y="307777"/>
                </a:cubicBezTo>
                <a:cubicBezTo>
                  <a:pt x="-9229" y="214808"/>
                  <a:pt x="-10312" y="13563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dirty="0">
                <a:latin typeface="Arial" panose="020B0604020202020204" pitchFamily="34" charset="0"/>
                <a:cs typeface="Arial" panose="020B0604020202020204" pitchFamily="34" charset="0"/>
              </a:rPr>
              <a:t>Sept</a:t>
            </a:r>
            <a:r>
              <a:rPr lang="en-US" sz="2000" dirty="0">
                <a:latin typeface="Arial" panose="020B0604020202020204" pitchFamily="34" charset="0"/>
                <a:cs typeface="Arial" panose="020B0604020202020204" pitchFamily="34" charset="0"/>
              </a:rPr>
              <a:t>, Oct</a:t>
            </a:r>
          </a:p>
        </p:txBody>
      </p:sp>
      <p:sp>
        <p:nvSpPr>
          <p:cNvPr id="15" name="Rectangle 6">
            <a:extLst>
              <a:ext uri="{FF2B5EF4-FFF2-40B4-BE49-F238E27FC236}">
                <a16:creationId xmlns:a16="http://schemas.microsoft.com/office/drawing/2014/main" id="{4EE1E6F2-CDED-4941-AD3C-C4709A27AF06}"/>
              </a:ext>
            </a:extLst>
          </p:cNvPr>
          <p:cNvSpPr>
            <a:spLocks noChangeArrowheads="1"/>
          </p:cNvSpPr>
          <p:nvPr/>
        </p:nvSpPr>
        <p:spPr bwMode="auto">
          <a:xfrm>
            <a:off x="9335142" y="5996604"/>
            <a:ext cx="231748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Pumpkins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6" name="Picture 2" descr="Free Free Footprint Clipart, Download Free Free Footprint Clipart png  images, Free ClipArts on Clipart Library">
            <a:extLst>
              <a:ext uri="{FF2B5EF4-FFF2-40B4-BE49-F238E27FC236}">
                <a16:creationId xmlns:a16="http://schemas.microsoft.com/office/drawing/2014/main" id="{3CBD5A1B-CB24-44BA-9DDE-94978A2DD7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26546" y="5983799"/>
            <a:ext cx="515698" cy="479377"/>
          </a:xfrm>
          <a:prstGeom prst="rect">
            <a:avLst/>
          </a:prstGeom>
          <a:noFill/>
          <a:extLst>
            <a:ext uri="{909E8E84-426E-40DD-AFC4-6F175D3DCCD1}">
              <a14:hiddenFill xmlns:a14="http://schemas.microsoft.com/office/drawing/2010/main">
                <a:solidFill>
                  <a:srgbClr val="FFFFFF"/>
                </a:solidFill>
              </a14:hiddenFill>
            </a:ext>
          </a:extLst>
        </p:spPr>
      </p:pic>
      <p:sp>
        <p:nvSpPr>
          <p:cNvPr id="30" name="Slide Number Placeholder 29">
            <a:extLst>
              <a:ext uri="{FF2B5EF4-FFF2-40B4-BE49-F238E27FC236}">
                <a16:creationId xmlns:a16="http://schemas.microsoft.com/office/drawing/2014/main" id="{6B3E10D3-948D-0AC4-3897-B0A601C5583D}"/>
              </a:ext>
            </a:extLst>
          </p:cNvPr>
          <p:cNvSpPr>
            <a:spLocks noGrp="1"/>
          </p:cNvSpPr>
          <p:nvPr>
            <p:ph type="sldNum" sz="quarter" idx="12"/>
          </p:nvPr>
        </p:nvSpPr>
        <p:spPr/>
        <p:txBody>
          <a:bodyPr/>
          <a:lstStyle/>
          <a:p>
            <a:r>
              <a:rPr lang="en-US"/>
              <a:t>Rev It Up – </a:t>
            </a:r>
            <a:fld id="{7D52F209-99F7-4049-AA47-24F544FE70AF}" type="slidenum">
              <a:rPr lang="en-US" smtClean="0"/>
              <a:t>15</a:t>
            </a:fld>
            <a:endParaRPr lang="en-US" dirty="0"/>
          </a:p>
        </p:txBody>
      </p:sp>
    </p:spTree>
    <p:extLst>
      <p:ext uri="{BB962C8B-B14F-4D97-AF65-F5344CB8AC3E}">
        <p14:creationId xmlns:p14="http://schemas.microsoft.com/office/powerpoint/2010/main" val="2382572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B99707ED-D76C-E3CE-F77B-672097A3642D}"/>
              </a:ext>
            </a:extLst>
          </p:cNvPr>
          <p:cNvSpPr>
            <a:spLocks noGrp="1"/>
          </p:cNvSpPr>
          <p:nvPr>
            <p:ph type="title"/>
          </p:nvPr>
        </p:nvSpPr>
        <p:spPr>
          <a:xfrm>
            <a:off x="3060644" y="1646836"/>
            <a:ext cx="6279420" cy="917005"/>
          </a:xfrm>
        </p:spPr>
        <p:txBody>
          <a:bodyPr>
            <a:normAutofit/>
          </a:bodyPr>
          <a:lstStyle/>
          <a:p>
            <a:r>
              <a:rPr lang="en-US" sz="2500" b="1" dirty="0">
                <a:solidFill>
                  <a:schemeClr val="tx1"/>
                </a:solidFill>
                <a:latin typeface="Arial" panose="020B0604020202020204" pitchFamily="34" charset="0"/>
                <a:cs typeface="Arial" panose="020B0604020202020204" pitchFamily="34" charset="0"/>
              </a:rPr>
              <a:t>Just like fruits, some veggies aren’t local to South Dakota either.</a:t>
            </a:r>
            <a:endParaRPr lang="en-US" sz="2500" dirty="0">
              <a:solidFill>
                <a:schemeClr val="tx1"/>
              </a:solidFill>
            </a:endParaRPr>
          </a:p>
        </p:txBody>
      </p:sp>
      <p:pic>
        <p:nvPicPr>
          <p:cNvPr id="16" name="Picture 2">
            <a:extLst>
              <a:ext uri="{FF2B5EF4-FFF2-40B4-BE49-F238E27FC236}">
                <a16:creationId xmlns:a16="http://schemas.microsoft.com/office/drawing/2014/main" id="{4DCD1EA4-17B8-43EF-B498-63DFAB9342D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092" y="1069321"/>
            <a:ext cx="1945441" cy="197841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vocado Avocados Food - Free photo on Pixabay">
            <a:extLst>
              <a:ext uri="{FF2B5EF4-FFF2-40B4-BE49-F238E27FC236}">
                <a16:creationId xmlns:a16="http://schemas.microsoft.com/office/drawing/2014/main" id="{6FFB7BBB-5B41-4136-8806-EFD1F18A426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3797" y="1361520"/>
            <a:ext cx="1751467" cy="1166310"/>
          </a:xfrm>
          <a:prstGeom prst="rect">
            <a:avLst/>
          </a:prstGeom>
          <a:noFill/>
          <a:ln>
            <a:noFill/>
          </a:ln>
        </p:spPr>
      </p:pic>
      <p:sp>
        <p:nvSpPr>
          <p:cNvPr id="3" name="Rectangle 6">
            <a:extLst>
              <a:ext uri="{FF2B5EF4-FFF2-40B4-BE49-F238E27FC236}">
                <a16:creationId xmlns:a16="http://schemas.microsoft.com/office/drawing/2014/main" id="{370C6E21-EF7B-4A66-901A-486C7CF54E16}"/>
              </a:ext>
            </a:extLst>
          </p:cNvPr>
          <p:cNvSpPr>
            <a:spLocks noChangeArrowheads="1"/>
          </p:cNvSpPr>
          <p:nvPr/>
        </p:nvSpPr>
        <p:spPr bwMode="auto">
          <a:xfrm>
            <a:off x="8715122" y="2390318"/>
            <a:ext cx="1351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Avocados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 name="Picture 2" descr="Free Free Footprint Clipart, Download Free Free Footprint Clipart png  images, Free ClipArts on Clipart Library">
            <a:extLst>
              <a:ext uri="{FF2B5EF4-FFF2-40B4-BE49-F238E27FC236}">
                <a16:creationId xmlns:a16="http://schemas.microsoft.com/office/drawing/2014/main" id="{A9AAF430-C172-4F11-B522-D4364F2703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0662" y="234203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ree Free Footprint Clipart, Download Free Free Footprint Clipart png  images, Free ClipArts on Clipart Library">
            <a:extLst>
              <a:ext uri="{FF2B5EF4-FFF2-40B4-BE49-F238E27FC236}">
                <a16:creationId xmlns:a16="http://schemas.microsoft.com/office/drawing/2014/main" id="{BE5D6E79-EC33-4B33-8E03-BFA04C6778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28241" y="2342035"/>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35" name="Content Placeholder 34">
            <a:extLst>
              <a:ext uri="{FF2B5EF4-FFF2-40B4-BE49-F238E27FC236}">
                <a16:creationId xmlns:a16="http://schemas.microsoft.com/office/drawing/2014/main" id="{559FB875-1D84-EC70-36CE-CAC62C2F4683}"/>
              </a:ext>
            </a:extLst>
          </p:cNvPr>
          <p:cNvSpPr>
            <a:spLocks noGrp="1"/>
          </p:cNvSpPr>
          <p:nvPr>
            <p:ph idx="1"/>
          </p:nvPr>
        </p:nvSpPr>
        <p:spPr>
          <a:xfrm>
            <a:off x="983857" y="3081951"/>
            <a:ext cx="10515600" cy="835515"/>
          </a:xfrm>
        </p:spPr>
        <p:txBody>
          <a:bodyPr>
            <a:normAutofit/>
          </a:bodyPr>
          <a:lstStyle/>
          <a:p>
            <a:r>
              <a:rPr lang="en-US" sz="2500" b="1" dirty="0">
                <a:latin typeface="Arial" panose="020B0604020202020204" pitchFamily="34" charset="0"/>
                <a:cs typeface="Arial" panose="020B0604020202020204" pitchFamily="34" charset="0"/>
              </a:rPr>
              <a:t>Canned and frozen veggies are good choices when fresh veggies aren’t in season. Just watch out for extra fat from frying and sauces.</a:t>
            </a:r>
          </a:p>
        </p:txBody>
      </p:sp>
      <p:pic>
        <p:nvPicPr>
          <p:cNvPr id="10" name="Picture 9" descr="Cut green beans - Del Monte Quality">
            <a:extLst>
              <a:ext uri="{FF2B5EF4-FFF2-40B4-BE49-F238E27FC236}">
                <a16:creationId xmlns:a16="http://schemas.microsoft.com/office/drawing/2014/main" id="{A92A8C99-1FB2-409A-80BB-C43EF3EE2C7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349178" y="3990230"/>
            <a:ext cx="1273809" cy="1297172"/>
          </a:xfrm>
          <a:prstGeom prst="rect">
            <a:avLst/>
          </a:prstGeom>
          <a:noFill/>
          <a:ln>
            <a:noFill/>
          </a:ln>
        </p:spPr>
      </p:pic>
      <p:sp>
        <p:nvSpPr>
          <p:cNvPr id="11" name="Rectangle 6">
            <a:extLst>
              <a:ext uri="{FF2B5EF4-FFF2-40B4-BE49-F238E27FC236}">
                <a16:creationId xmlns:a16="http://schemas.microsoft.com/office/drawing/2014/main" id="{D3D970CA-A7BC-4D9A-85A5-7D3CAD82F6BF}"/>
              </a:ext>
            </a:extLst>
          </p:cNvPr>
          <p:cNvSpPr>
            <a:spLocks noChangeArrowheads="1"/>
          </p:cNvSpPr>
          <p:nvPr/>
        </p:nvSpPr>
        <p:spPr bwMode="auto">
          <a:xfrm>
            <a:off x="1094817" y="5429032"/>
            <a:ext cx="17825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Veggies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2" name="Picture 2" descr="Free Free Footprint Clipart, Download Free Free Footprint Clipart png  images, Free ClipArts on Clipart Library">
            <a:extLst>
              <a:ext uri="{FF2B5EF4-FFF2-40B4-BE49-F238E27FC236}">
                <a16:creationId xmlns:a16="http://schemas.microsoft.com/office/drawing/2014/main" id="{0FFFC0A9-D336-41AF-B2D4-1384F8D9C8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444" y="577266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Free Free Footprint Clipart, Download Free Free Footprint Clipart png  images, Free ClipArts on Clipart Library">
            <a:extLst>
              <a:ext uri="{FF2B5EF4-FFF2-40B4-BE49-F238E27FC236}">
                <a16:creationId xmlns:a16="http://schemas.microsoft.com/office/drawing/2014/main" id="{F57C9B61-940E-4BC2-BE13-C10EC6B29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023" y="577446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Peas and Carrots - Great Value - 12 oz">
            <a:extLst>
              <a:ext uri="{FF2B5EF4-FFF2-40B4-BE49-F238E27FC236}">
                <a16:creationId xmlns:a16="http://schemas.microsoft.com/office/drawing/2014/main" id="{F2DCCE91-CCEA-44BD-B8E8-AAB66A12CC56}"/>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72668" y="3990230"/>
            <a:ext cx="1428306" cy="1297172"/>
          </a:xfrm>
          <a:prstGeom prst="rect">
            <a:avLst/>
          </a:prstGeom>
          <a:noFill/>
          <a:ln>
            <a:noFill/>
          </a:ln>
        </p:spPr>
      </p:pic>
      <p:sp>
        <p:nvSpPr>
          <p:cNvPr id="7" name="Rectangle 6">
            <a:extLst>
              <a:ext uri="{FF2B5EF4-FFF2-40B4-BE49-F238E27FC236}">
                <a16:creationId xmlns:a16="http://schemas.microsoft.com/office/drawing/2014/main" id="{8501E9F9-55C9-4957-8AC8-210DCD30156A}"/>
              </a:ext>
            </a:extLst>
          </p:cNvPr>
          <p:cNvSpPr>
            <a:spLocks noChangeArrowheads="1"/>
          </p:cNvSpPr>
          <p:nvPr/>
        </p:nvSpPr>
        <p:spPr bwMode="auto">
          <a:xfrm>
            <a:off x="3980151" y="5429033"/>
            <a:ext cx="17114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Veggies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8" name="Picture 2" descr="Free Free Footprint Clipart, Download Free Free Footprint Clipart png  images, Free ClipArts on Clipart Library">
            <a:extLst>
              <a:ext uri="{FF2B5EF4-FFF2-40B4-BE49-F238E27FC236}">
                <a16:creationId xmlns:a16="http://schemas.microsoft.com/office/drawing/2014/main" id="{2A8E57B5-AB4B-4E05-9BA5-15DFB2B4B2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183" y="577266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ree Free Footprint Clipart, Download Free Free Footprint Clipart png  images, Free ClipArts on Clipart Library">
            <a:extLst>
              <a:ext uri="{FF2B5EF4-FFF2-40B4-BE49-F238E27FC236}">
                <a16:creationId xmlns:a16="http://schemas.microsoft.com/office/drawing/2014/main" id="{755B07B6-C724-4082-85C2-E57A0EE26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7762" y="577446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Simply steam riced cauliflower &amp;amp; cheese sauce veggies">
            <a:extLst>
              <a:ext uri="{FF2B5EF4-FFF2-40B4-BE49-F238E27FC236}">
                <a16:creationId xmlns:a16="http://schemas.microsoft.com/office/drawing/2014/main" id="{072C810D-4C5A-4E37-AFD1-D057729F45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05332" y="3990230"/>
            <a:ext cx="1089624" cy="129717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43BB9DBA-B445-4962-9AA7-CF9EC308A39C}"/>
              </a:ext>
            </a:extLst>
          </p:cNvPr>
          <p:cNvSpPr txBox="1"/>
          <p:nvPr/>
        </p:nvSpPr>
        <p:spPr>
          <a:xfrm>
            <a:off x="6794415" y="5398256"/>
            <a:ext cx="1711459" cy="553998"/>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Veggies with Cheese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26" name="Picture 2" descr="Free Free Footprint Clipart, Download Free Free Footprint Clipart png  images, Free ClipArts on Clipart Library">
            <a:extLst>
              <a:ext uri="{FF2B5EF4-FFF2-40B4-BE49-F238E27FC236}">
                <a16:creationId xmlns:a16="http://schemas.microsoft.com/office/drawing/2014/main" id="{39A71A02-A254-4881-AB5B-5BE1791478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641" y="605262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Free Free Footprint Clipart, Download Free Free Footprint Clipart png  images, Free ClipArts on Clipart Library">
            <a:extLst>
              <a:ext uri="{FF2B5EF4-FFF2-40B4-BE49-F238E27FC236}">
                <a16:creationId xmlns:a16="http://schemas.microsoft.com/office/drawing/2014/main" id="{45AD6D13-A5B1-482F-ACD6-7E8E2280FD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370" y="605356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Free Free Footprint Clipart, Download Free Free Footprint Clipart png  images, Free ClipArts on Clipart Library">
            <a:extLst>
              <a:ext uri="{FF2B5EF4-FFF2-40B4-BE49-F238E27FC236}">
                <a16:creationId xmlns:a16="http://schemas.microsoft.com/office/drawing/2014/main" id="{486144DA-E4E2-4F9E-95A3-24D257247A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7949" y="605535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Frozen French Fries ready for frying | 💾 Marco Verch is a P… | Flickr">
            <a:extLst>
              <a:ext uri="{FF2B5EF4-FFF2-40B4-BE49-F238E27FC236}">
                <a16:creationId xmlns:a16="http://schemas.microsoft.com/office/drawing/2014/main" id="{0F151E1F-3F1C-4745-AB23-52573B063A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8679" y="3990230"/>
            <a:ext cx="1944808" cy="129717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06114735-DE96-4E71-A316-46D0BF68DF0A}"/>
              </a:ext>
            </a:extLst>
          </p:cNvPr>
          <p:cNvSpPr txBox="1"/>
          <p:nvPr/>
        </p:nvSpPr>
        <p:spPr>
          <a:xfrm>
            <a:off x="9608679" y="5398256"/>
            <a:ext cx="1944807" cy="553998"/>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French Fries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29" name="Picture 2" descr="Free Free Footprint Clipart, Download Free Free Footprint Clipart png  images, Free ClipArts on Clipart Library">
            <a:extLst>
              <a:ext uri="{FF2B5EF4-FFF2-40B4-BE49-F238E27FC236}">
                <a16:creationId xmlns:a16="http://schemas.microsoft.com/office/drawing/2014/main" id="{D37D205C-349B-47DF-9B0D-8EA6FAF4AA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62857" y="597257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Free Free Footprint Clipart, Download Free Free Footprint Clipart png  images, Free ClipArts on Clipart Library">
            <a:extLst>
              <a:ext uri="{FF2B5EF4-FFF2-40B4-BE49-F238E27FC236}">
                <a16:creationId xmlns:a16="http://schemas.microsoft.com/office/drawing/2014/main" id="{F4213104-50B6-485F-B9C2-8CB277F6CC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6586" y="597351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Free Free Footprint Clipart, Download Free Free Footprint Clipart png  images, Free ClipArts on Clipart Library">
            <a:extLst>
              <a:ext uri="{FF2B5EF4-FFF2-40B4-BE49-F238E27FC236}">
                <a16:creationId xmlns:a16="http://schemas.microsoft.com/office/drawing/2014/main" id="{88F8A708-DF31-4DE4-B383-3D35B5720B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4165" y="5975314"/>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3E1E6405-226D-D601-5B2B-715F831E1066}"/>
              </a:ext>
            </a:extLst>
          </p:cNvPr>
          <p:cNvSpPr>
            <a:spLocks noGrp="1"/>
          </p:cNvSpPr>
          <p:nvPr>
            <p:ph type="sldNum" sz="quarter" idx="12"/>
          </p:nvPr>
        </p:nvSpPr>
        <p:spPr/>
        <p:txBody>
          <a:bodyPr/>
          <a:lstStyle/>
          <a:p>
            <a:r>
              <a:rPr lang="en-US"/>
              <a:t>Rev It Up – </a:t>
            </a:r>
            <a:fld id="{7D52F209-99F7-4049-AA47-24F544FE70AF}" type="slidenum">
              <a:rPr lang="en-US" smtClean="0"/>
              <a:t>16</a:t>
            </a:fld>
            <a:endParaRPr lang="en-US" dirty="0"/>
          </a:p>
        </p:txBody>
      </p:sp>
    </p:spTree>
    <p:extLst>
      <p:ext uri="{BB962C8B-B14F-4D97-AF65-F5344CB8AC3E}">
        <p14:creationId xmlns:p14="http://schemas.microsoft.com/office/powerpoint/2010/main" val="3829401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8505A-C415-D43F-9814-B2DC31445A33}"/>
              </a:ext>
            </a:extLst>
          </p:cNvPr>
          <p:cNvSpPr>
            <a:spLocks noGrp="1"/>
          </p:cNvSpPr>
          <p:nvPr>
            <p:ph type="title"/>
          </p:nvPr>
        </p:nvSpPr>
        <p:spPr>
          <a:xfrm>
            <a:off x="2675843" y="1193246"/>
            <a:ext cx="8053064" cy="917005"/>
          </a:xfrm>
        </p:spPr>
        <p:txBody>
          <a:bodyPr>
            <a:noAutofit/>
          </a:bodyPr>
          <a:lstStyle/>
          <a:p>
            <a:r>
              <a:rPr lang="en-US" sz="3200" b="1" dirty="0">
                <a:solidFill>
                  <a:schemeClr val="tx1"/>
                </a:solidFill>
                <a:latin typeface="Arial" panose="020B0604020202020204" pitchFamily="34" charset="0"/>
                <a:cs typeface="Arial" panose="020B0604020202020204" pitchFamily="34" charset="0"/>
              </a:rPr>
              <a:t>Did you know quinoa comes from South America? Not exactly a local choice!</a:t>
            </a:r>
            <a:endParaRPr lang="en-US" sz="3200" dirty="0">
              <a:solidFill>
                <a:schemeClr val="tx1"/>
              </a:solidFill>
            </a:endParaRPr>
          </a:p>
        </p:txBody>
      </p:sp>
      <p:pic>
        <p:nvPicPr>
          <p:cNvPr id="4098" name="Picture 2" descr="Grains">
            <a:extLst>
              <a:ext uri="{FF2B5EF4-FFF2-40B4-BE49-F238E27FC236}">
                <a16:creationId xmlns:a16="http://schemas.microsoft.com/office/drawing/2014/main" id="{81BF7DDF-E9C5-4D7C-ADA6-EB846F485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490" y="942720"/>
            <a:ext cx="1559838" cy="1586276"/>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9">
            <a:extLst>
              <a:ext uri="{FF2B5EF4-FFF2-40B4-BE49-F238E27FC236}">
                <a16:creationId xmlns:a16="http://schemas.microsoft.com/office/drawing/2014/main" id="{136A94C1-B5E7-9141-DAB1-10607326EE94}"/>
              </a:ext>
            </a:extLst>
          </p:cNvPr>
          <p:cNvSpPr>
            <a:spLocks noGrp="1"/>
          </p:cNvSpPr>
          <p:nvPr>
            <p:ph idx="1"/>
          </p:nvPr>
        </p:nvSpPr>
        <p:spPr>
          <a:xfrm>
            <a:off x="1488478" y="2548589"/>
            <a:ext cx="2288021" cy="1516053"/>
          </a:xfrm>
        </p:spPr>
        <p:txBody>
          <a:bodyPr lIns="0" tIns="0" rIns="0" bIns="0">
            <a:normAutofit lnSpcReduction="10000"/>
          </a:bodyPr>
          <a:lstStyle/>
          <a:p>
            <a:r>
              <a:rPr lang="en-US" sz="2800" b="1" dirty="0">
                <a:latin typeface="Arial" panose="020B0604020202020204" pitchFamily="34" charset="0"/>
                <a:cs typeface="Arial" panose="020B0604020202020204" pitchFamily="34" charset="0"/>
              </a:rPr>
              <a:t>Whole grains are the less processed grain foods.</a:t>
            </a:r>
          </a:p>
        </p:txBody>
      </p:sp>
      <p:cxnSp>
        <p:nvCxnSpPr>
          <p:cNvPr id="9" name="Straight Arrow Connector 8">
            <a:extLst>
              <a:ext uri="{FF2B5EF4-FFF2-40B4-BE49-F238E27FC236}">
                <a16:creationId xmlns:a16="http://schemas.microsoft.com/office/drawing/2014/main" id="{D7B1A584-105A-4AEC-B5E0-03D859BDBBCD}"/>
              </a:ext>
              <a:ext uri="{C183D7F6-B498-43B3-948B-1728B52AA6E4}">
                <adec:decorative xmlns:adec="http://schemas.microsoft.com/office/drawing/2017/decorative" val="1"/>
              </a:ext>
            </a:extLst>
          </p:cNvPr>
          <p:cNvCxnSpPr/>
          <p:nvPr/>
        </p:nvCxnSpPr>
        <p:spPr>
          <a:xfrm>
            <a:off x="3693657" y="3046482"/>
            <a:ext cx="27012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55" name="Picture 54" descr="Free picture: short grain, brown rice, seed">
            <a:extLst>
              <a:ext uri="{FF2B5EF4-FFF2-40B4-BE49-F238E27FC236}">
                <a16:creationId xmlns:a16="http://schemas.microsoft.com/office/drawing/2014/main" id="{804CF171-3C6B-467A-B9B2-1CDE301344A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0782" y="2291605"/>
            <a:ext cx="1631200" cy="1012181"/>
          </a:xfrm>
          <a:prstGeom prst="rect">
            <a:avLst/>
          </a:prstGeom>
          <a:noFill/>
          <a:ln>
            <a:noFill/>
          </a:ln>
        </p:spPr>
      </p:pic>
      <p:sp>
        <p:nvSpPr>
          <p:cNvPr id="56" name="Rectangle 6">
            <a:extLst>
              <a:ext uri="{FF2B5EF4-FFF2-40B4-BE49-F238E27FC236}">
                <a16:creationId xmlns:a16="http://schemas.microsoft.com/office/drawing/2014/main" id="{20A65D81-65AC-4C14-9A9C-9325FE0CAA11}"/>
              </a:ext>
            </a:extLst>
          </p:cNvPr>
          <p:cNvSpPr>
            <a:spLocks noChangeArrowheads="1"/>
          </p:cNvSpPr>
          <p:nvPr/>
        </p:nvSpPr>
        <p:spPr bwMode="auto">
          <a:xfrm>
            <a:off x="4392040" y="3325691"/>
            <a:ext cx="128868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Brown Rice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88" name="Picture 2" descr="Free Free Footprint Clipart, Download Free Free Footprint Clipart png  images, Free ClipArts on Clipart Library">
            <a:extLst>
              <a:ext uri="{FF2B5EF4-FFF2-40B4-BE49-F238E27FC236}">
                <a16:creationId xmlns:a16="http://schemas.microsoft.com/office/drawing/2014/main" id="{36EC7284-2958-4187-8940-BB0F9F96D8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9744" y="377503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descr="Free Free Footprint Clipart, Download Free Free Footprint Clipart png  images, Free ClipArts on Clipart Library">
            <a:extLst>
              <a:ext uri="{FF2B5EF4-FFF2-40B4-BE49-F238E27FC236}">
                <a16:creationId xmlns:a16="http://schemas.microsoft.com/office/drawing/2014/main" id="{885A0EA2-6B49-4C90-AD60-B82791CCDE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7323" y="377503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descr="Bread Whole Wheat - Free photo on Pixabay">
            <a:extLst>
              <a:ext uri="{FF2B5EF4-FFF2-40B4-BE49-F238E27FC236}">
                <a16:creationId xmlns:a16="http://schemas.microsoft.com/office/drawing/2014/main" id="{FA661818-56AE-4F77-A0CD-663E9FFDA69A}"/>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97311" y="2235182"/>
            <a:ext cx="1556730" cy="994656"/>
          </a:xfrm>
          <a:prstGeom prst="rect">
            <a:avLst/>
          </a:prstGeom>
          <a:noFill/>
          <a:ln>
            <a:noFill/>
          </a:ln>
        </p:spPr>
      </p:pic>
      <p:sp>
        <p:nvSpPr>
          <p:cNvPr id="50" name="Rectangle 6">
            <a:extLst>
              <a:ext uri="{FF2B5EF4-FFF2-40B4-BE49-F238E27FC236}">
                <a16:creationId xmlns:a16="http://schemas.microsoft.com/office/drawing/2014/main" id="{B6A9A4A8-21F4-45C5-9B2E-B0773F9D3FB2}"/>
              </a:ext>
            </a:extLst>
          </p:cNvPr>
          <p:cNvSpPr>
            <a:spLocks noChangeArrowheads="1"/>
          </p:cNvSpPr>
          <p:nvPr/>
        </p:nvSpPr>
        <p:spPr bwMode="auto">
          <a:xfrm>
            <a:off x="6221460" y="3325691"/>
            <a:ext cx="15084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Whole Wheat </a:t>
            </a:r>
            <a:r>
              <a:rPr lang="en-US" altLang="en-US" b="1" dirty="0">
                <a:latin typeface="Arial" panose="020B0604020202020204" pitchFamily="34" charset="0"/>
                <a:ea typeface="Calibri" panose="020F0502020204030204" pitchFamily="34" charset="0"/>
                <a:cs typeface="Arial" panose="020B0604020202020204" pitchFamily="34" charset="0"/>
              </a:rPr>
              <a:t>Bread</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79" name="Picture 2" descr="Free Free Footprint Clipart, Download Free Free Footprint Clipart png  images, Free ClipArts on Clipart Library">
            <a:extLst>
              <a:ext uri="{FF2B5EF4-FFF2-40B4-BE49-F238E27FC236}">
                <a16:creationId xmlns:a16="http://schemas.microsoft.com/office/drawing/2014/main" id="{DB3C08F6-1BDD-4E2D-92D8-2286F8515F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2173" y="389146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Free Free Footprint Clipart, Download Free Free Footprint Clipart png  images, Free ClipArts on Clipart Library">
            <a:extLst>
              <a:ext uri="{FF2B5EF4-FFF2-40B4-BE49-F238E27FC236}">
                <a16:creationId xmlns:a16="http://schemas.microsoft.com/office/drawing/2014/main" id="{43F5C8EF-44E3-4421-BA4A-DBD809A855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902" y="389240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descr="Free Free Footprint Clipart, Download Free Free Footprint Clipart png  images, Free ClipArts on Clipart Library">
            <a:extLst>
              <a:ext uri="{FF2B5EF4-FFF2-40B4-BE49-F238E27FC236}">
                <a16:creationId xmlns:a16="http://schemas.microsoft.com/office/drawing/2014/main" id="{F8F47CC3-0D98-487E-A7B8-C37D225912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3481" y="389419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descr="Whole Wheat Rotini Pasta - Heartland - 16 oz (1LB) 454 grams">
            <a:extLst>
              <a:ext uri="{FF2B5EF4-FFF2-40B4-BE49-F238E27FC236}">
                <a16:creationId xmlns:a16="http://schemas.microsoft.com/office/drawing/2014/main" id="{354AA10C-BFD8-4838-94B0-F7569579B2BB}"/>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50240" y="2235182"/>
            <a:ext cx="835769" cy="1114226"/>
          </a:xfrm>
          <a:prstGeom prst="rect">
            <a:avLst/>
          </a:prstGeom>
          <a:noFill/>
          <a:ln>
            <a:noFill/>
          </a:ln>
        </p:spPr>
      </p:pic>
      <p:sp>
        <p:nvSpPr>
          <p:cNvPr id="44" name="Rectangle 6">
            <a:extLst>
              <a:ext uri="{FF2B5EF4-FFF2-40B4-BE49-F238E27FC236}">
                <a16:creationId xmlns:a16="http://schemas.microsoft.com/office/drawing/2014/main" id="{5625DB6C-3C21-4751-A5D6-32FF82D503CD}"/>
              </a:ext>
            </a:extLst>
          </p:cNvPr>
          <p:cNvSpPr>
            <a:spLocks noChangeArrowheads="1"/>
          </p:cNvSpPr>
          <p:nvPr/>
        </p:nvSpPr>
        <p:spPr bwMode="auto">
          <a:xfrm>
            <a:off x="8099370" y="3379918"/>
            <a:ext cx="14944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Whole Wheat Pasta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85" name="Picture 2" descr="Free Free Footprint Clipart, Download Free Free Footprint Clipart png  images, Free ClipArts on Clipart Library">
            <a:extLst>
              <a:ext uri="{FF2B5EF4-FFF2-40B4-BE49-F238E27FC236}">
                <a16:creationId xmlns:a16="http://schemas.microsoft.com/office/drawing/2014/main" id="{6319737E-A511-4A46-B6E8-498EAAB4F4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3085" y="391224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 descr="Free Free Footprint Clipart, Download Free Free Footprint Clipart png  images, Free ClipArts on Clipart Library">
            <a:extLst>
              <a:ext uri="{FF2B5EF4-FFF2-40B4-BE49-F238E27FC236}">
                <a16:creationId xmlns:a16="http://schemas.microsoft.com/office/drawing/2014/main" id="{F2F8B981-DFE0-4150-ADAE-CC6B55C67F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6814" y="391318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2" descr="Free Free Footprint Clipart, Download Free Free Footprint Clipart png  images, Free ClipArts on Clipart Library">
            <a:extLst>
              <a:ext uri="{FF2B5EF4-FFF2-40B4-BE49-F238E27FC236}">
                <a16:creationId xmlns:a16="http://schemas.microsoft.com/office/drawing/2014/main" id="{4AA579BE-08B0-46E1-B5FD-24EB51763F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4393" y="391497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Quinoa Wand&amp;#39;s - 220 g">
            <a:extLst>
              <a:ext uri="{FF2B5EF4-FFF2-40B4-BE49-F238E27FC236}">
                <a16:creationId xmlns:a16="http://schemas.microsoft.com/office/drawing/2014/main" id="{A61026B1-478C-44FD-A530-5B3EE53573D3}"/>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75498" y="1036384"/>
            <a:ext cx="669854" cy="1400559"/>
          </a:xfrm>
          <a:prstGeom prst="rect">
            <a:avLst/>
          </a:prstGeom>
          <a:noFill/>
          <a:ln>
            <a:noFill/>
          </a:ln>
        </p:spPr>
      </p:pic>
      <p:sp>
        <p:nvSpPr>
          <p:cNvPr id="4" name="Rectangle 6">
            <a:extLst>
              <a:ext uri="{FF2B5EF4-FFF2-40B4-BE49-F238E27FC236}">
                <a16:creationId xmlns:a16="http://schemas.microsoft.com/office/drawing/2014/main" id="{22E5E7D6-3899-4AAC-B764-028A35CDD083}"/>
              </a:ext>
            </a:extLst>
          </p:cNvPr>
          <p:cNvSpPr>
            <a:spLocks noChangeArrowheads="1"/>
          </p:cNvSpPr>
          <p:nvPr/>
        </p:nvSpPr>
        <p:spPr bwMode="auto">
          <a:xfrm>
            <a:off x="10692466" y="2475165"/>
            <a:ext cx="8359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Quinoa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5" name="Picture 2" descr="Free Free Footprint Clipart, Download Free Free Footprint Clipart png  images, Free ClipArts on Clipart Library">
            <a:extLst>
              <a:ext uri="{FF2B5EF4-FFF2-40B4-BE49-F238E27FC236}">
                <a16:creationId xmlns:a16="http://schemas.microsoft.com/office/drawing/2014/main" id="{78CBCD7B-7A0F-4F04-A3B2-287D1C38C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1616" y="276812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ree Free Footprint Clipart, Download Free Free Footprint Clipart png  images, Free ClipArts on Clipart Library">
            <a:extLst>
              <a:ext uri="{FF2B5EF4-FFF2-40B4-BE49-F238E27FC236}">
                <a16:creationId xmlns:a16="http://schemas.microsoft.com/office/drawing/2014/main" id="{CF4D3C00-1C5E-477E-96B0-FB5DE4D663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42228" y="277444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Free Free Footprint Clipart, Download Free Free Footprint Clipart png  images, Free ClipArts on Clipart Library">
            <a:extLst>
              <a:ext uri="{FF2B5EF4-FFF2-40B4-BE49-F238E27FC236}">
                <a16:creationId xmlns:a16="http://schemas.microsoft.com/office/drawing/2014/main" id="{81744591-5A45-4853-AB49-4B562A5047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35957" y="277539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Free Free Footprint Clipart, Download Free Free Footprint Clipart png  images, Free ClipArts on Clipart Library">
            <a:extLst>
              <a:ext uri="{FF2B5EF4-FFF2-40B4-BE49-F238E27FC236}">
                <a16:creationId xmlns:a16="http://schemas.microsoft.com/office/drawing/2014/main" id="{AAECC9E9-25D1-4756-9132-ED39ABD284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53536" y="2777186"/>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9">
            <a:extLst>
              <a:ext uri="{FF2B5EF4-FFF2-40B4-BE49-F238E27FC236}">
                <a16:creationId xmlns:a16="http://schemas.microsoft.com/office/drawing/2014/main" id="{E559F919-3AEB-A22A-B4C4-9C79B75FD0C0}"/>
              </a:ext>
            </a:extLst>
          </p:cNvPr>
          <p:cNvSpPr txBox="1">
            <a:spLocks/>
          </p:cNvSpPr>
          <p:nvPr/>
        </p:nvSpPr>
        <p:spPr>
          <a:xfrm>
            <a:off x="933487" y="4645775"/>
            <a:ext cx="3010179" cy="1211875"/>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dirty="0">
                <a:latin typeface="Arial" panose="020B0604020202020204" pitchFamily="34" charset="0"/>
                <a:cs typeface="Arial" panose="020B0604020202020204" pitchFamily="34" charset="0"/>
              </a:rPr>
              <a:t>Choose them </a:t>
            </a:r>
            <a:r>
              <a:rPr lang="en-US" sz="2800" b="1" u="sng" dirty="0">
                <a:latin typeface="Arial" panose="020B0604020202020204" pitchFamily="34" charset="0"/>
                <a:cs typeface="Arial" panose="020B0604020202020204" pitchFamily="34" charset="0"/>
              </a:rPr>
              <a:t>instead of these </a:t>
            </a:r>
            <a:r>
              <a:rPr lang="en-US" sz="2800" b="1" dirty="0">
                <a:latin typeface="Arial" panose="020B0604020202020204" pitchFamily="34" charset="0"/>
                <a:cs typeface="Arial" panose="020B0604020202020204" pitchFamily="34" charset="0"/>
              </a:rPr>
              <a:t>when you can!</a:t>
            </a:r>
          </a:p>
        </p:txBody>
      </p:sp>
      <p:cxnSp>
        <p:nvCxnSpPr>
          <p:cNvPr id="78" name="Straight Arrow Connector 77">
            <a:extLst>
              <a:ext uri="{FF2B5EF4-FFF2-40B4-BE49-F238E27FC236}">
                <a16:creationId xmlns:a16="http://schemas.microsoft.com/office/drawing/2014/main" id="{54AB0FAD-B57E-4436-9EC1-AC9B4D476473}"/>
              </a:ext>
              <a:ext uri="{C183D7F6-B498-43B3-948B-1728B52AA6E4}">
                <adec:decorative xmlns:adec="http://schemas.microsoft.com/office/drawing/2017/decorative" val="1"/>
              </a:ext>
            </a:extLst>
          </p:cNvPr>
          <p:cNvCxnSpPr/>
          <p:nvPr/>
        </p:nvCxnSpPr>
        <p:spPr>
          <a:xfrm>
            <a:off x="3712707" y="5238750"/>
            <a:ext cx="27012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52" name="Picture 51">
            <a:extLst>
              <a:ext uri="{FF2B5EF4-FFF2-40B4-BE49-F238E27FC236}">
                <a16:creationId xmlns:a16="http://schemas.microsoft.com/office/drawing/2014/main" id="{6408D41E-A821-4B07-8965-DF8B7DB8C270}"/>
              </a:ext>
              <a:ext uri="{C183D7F6-B498-43B3-948B-1728B52AA6E4}">
                <adec:decorative xmlns:adec="http://schemas.microsoft.com/office/drawing/2017/decorative" val="1"/>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4212309" y="4518954"/>
            <a:ext cx="1556729" cy="1095361"/>
          </a:xfrm>
          <a:prstGeom prst="rect">
            <a:avLst/>
          </a:prstGeom>
          <a:noFill/>
          <a:ln>
            <a:noFill/>
          </a:ln>
        </p:spPr>
      </p:pic>
      <p:sp>
        <p:nvSpPr>
          <p:cNvPr id="53" name="Rectangle 6">
            <a:extLst>
              <a:ext uri="{FF2B5EF4-FFF2-40B4-BE49-F238E27FC236}">
                <a16:creationId xmlns:a16="http://schemas.microsoft.com/office/drawing/2014/main" id="{0E5A3615-28E1-4D03-8C6A-3422E3F8D8D8}"/>
              </a:ext>
            </a:extLst>
          </p:cNvPr>
          <p:cNvSpPr>
            <a:spLocks noChangeArrowheads="1"/>
          </p:cNvSpPr>
          <p:nvPr/>
        </p:nvSpPr>
        <p:spPr bwMode="auto">
          <a:xfrm>
            <a:off x="4356117" y="5756613"/>
            <a:ext cx="12691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White Rice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82" name="Picture 2" descr="Free Free Footprint Clipart, Download Free Free Footprint Clipart png  images, Free ClipArts on Clipart Library">
            <a:extLst>
              <a:ext uri="{FF2B5EF4-FFF2-40B4-BE49-F238E27FC236}">
                <a16:creationId xmlns:a16="http://schemas.microsoft.com/office/drawing/2014/main" id="{53814871-C041-4A76-88DC-A744B6F99A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7170" y="606758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Free Free Footprint Clipart, Download Free Free Footprint Clipart png  images, Free ClipArts on Clipart Library">
            <a:extLst>
              <a:ext uri="{FF2B5EF4-FFF2-40B4-BE49-F238E27FC236}">
                <a16:creationId xmlns:a16="http://schemas.microsoft.com/office/drawing/2014/main" id="{D5147867-CD4E-4A4B-9F0A-E38B1C5CD7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0899" y="606853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Free Free Footprint Clipart, Download Free Free Footprint Clipart png  images, Free ClipArts on Clipart Library">
            <a:extLst>
              <a:ext uri="{FF2B5EF4-FFF2-40B4-BE49-F238E27FC236}">
                <a16:creationId xmlns:a16="http://schemas.microsoft.com/office/drawing/2014/main" id="{FCAFD839-5B69-4BDF-9FB1-A49C5DC607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8478" y="607032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Is White Bread Bad for You? | Brown Bread Nutrition | Flickr">
            <a:extLst>
              <a:ext uri="{FF2B5EF4-FFF2-40B4-BE49-F238E27FC236}">
                <a16:creationId xmlns:a16="http://schemas.microsoft.com/office/drawing/2014/main" id="{7144E2DA-2876-475E-832A-321EF210D385}"/>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06382" y="4563719"/>
            <a:ext cx="1556729" cy="1038094"/>
          </a:xfrm>
          <a:prstGeom prst="rect">
            <a:avLst/>
          </a:prstGeom>
          <a:noFill/>
          <a:ln>
            <a:noFill/>
          </a:ln>
        </p:spPr>
      </p:pic>
      <p:sp>
        <p:nvSpPr>
          <p:cNvPr id="47" name="Rectangle 6">
            <a:extLst>
              <a:ext uri="{FF2B5EF4-FFF2-40B4-BE49-F238E27FC236}">
                <a16:creationId xmlns:a16="http://schemas.microsoft.com/office/drawing/2014/main" id="{E55BB629-C44B-4433-ABB5-4974A362BA62}"/>
              </a:ext>
            </a:extLst>
          </p:cNvPr>
          <p:cNvSpPr>
            <a:spLocks noChangeArrowheads="1"/>
          </p:cNvSpPr>
          <p:nvPr/>
        </p:nvSpPr>
        <p:spPr bwMode="auto">
          <a:xfrm>
            <a:off x="5916194" y="5741501"/>
            <a:ext cx="193710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White Bread</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64" name="Picture 2" descr="Free Free Footprint Clipart, Download Free Free Footprint Clipart png  images, Free ClipArts on Clipart Library">
            <a:extLst>
              <a:ext uri="{FF2B5EF4-FFF2-40B4-BE49-F238E27FC236}">
                <a16:creationId xmlns:a16="http://schemas.microsoft.com/office/drawing/2014/main" id="{509DE391-6987-4B7E-8342-D50D53FDC1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5937" y="606306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Free Free Footprint Clipart, Download Free Free Footprint Clipart png  images, Free ClipArts on Clipart Library">
            <a:extLst>
              <a:ext uri="{FF2B5EF4-FFF2-40B4-BE49-F238E27FC236}">
                <a16:creationId xmlns:a16="http://schemas.microsoft.com/office/drawing/2014/main" id="{829C5A09-3055-4F3A-9C0F-E5244156AA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6549" y="606938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Free Free Footprint Clipart, Download Free Free Footprint Clipart png  images, Free ClipArts on Clipart Library">
            <a:extLst>
              <a:ext uri="{FF2B5EF4-FFF2-40B4-BE49-F238E27FC236}">
                <a16:creationId xmlns:a16="http://schemas.microsoft.com/office/drawing/2014/main" id="{8079BEDD-20CE-40E2-8B24-B9F3E1CD43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0278" y="607032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Free Free Footprint Clipart, Download Free Free Footprint Clipart png  images, Free ClipArts on Clipart Library">
            <a:extLst>
              <a:ext uri="{FF2B5EF4-FFF2-40B4-BE49-F238E27FC236}">
                <a16:creationId xmlns:a16="http://schemas.microsoft.com/office/drawing/2014/main" id="{C9B6BC5A-8F61-40E8-AAF7-34C97FA80D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7857" y="607212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DeCecco Shells Pasta box | October 17th is National Pasta Da… | Flickr">
            <a:extLst>
              <a:ext uri="{FF2B5EF4-FFF2-40B4-BE49-F238E27FC236}">
                <a16:creationId xmlns:a16="http://schemas.microsoft.com/office/drawing/2014/main" id="{06C6AC2C-7373-49E8-9CC6-0541FC16CD52}"/>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3014" r="14743" b="4981"/>
          <a:stretch/>
        </p:blipFill>
        <p:spPr bwMode="auto">
          <a:xfrm>
            <a:off x="8342326" y="4415319"/>
            <a:ext cx="1033877" cy="1183731"/>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
            <a:extLst>
              <a:ext uri="{FF2B5EF4-FFF2-40B4-BE49-F238E27FC236}">
                <a16:creationId xmlns:a16="http://schemas.microsoft.com/office/drawing/2014/main" id="{4FA8E5D8-0192-45E8-83CD-4FA8B6EEA1A0}"/>
              </a:ext>
            </a:extLst>
          </p:cNvPr>
          <p:cNvSpPr>
            <a:spLocks noChangeArrowheads="1"/>
          </p:cNvSpPr>
          <p:nvPr/>
        </p:nvSpPr>
        <p:spPr bwMode="auto">
          <a:xfrm>
            <a:off x="8224707" y="5751041"/>
            <a:ext cx="12691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Plain Pasta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68" name="Picture 2" descr="Free Free Footprint Clipart, Download Free Free Footprint Clipart png  images, Free ClipArts on Clipart Library">
            <a:extLst>
              <a:ext uri="{FF2B5EF4-FFF2-40B4-BE49-F238E27FC236}">
                <a16:creationId xmlns:a16="http://schemas.microsoft.com/office/drawing/2014/main" id="{B412FA58-FE95-45B0-8827-86D0E9FE05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0455" y="610218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Free Free Footprint Clipart, Download Free Free Footprint Clipart png  images, Free ClipArts on Clipart Library">
            <a:extLst>
              <a:ext uri="{FF2B5EF4-FFF2-40B4-BE49-F238E27FC236}">
                <a16:creationId xmlns:a16="http://schemas.microsoft.com/office/drawing/2014/main" id="{E9E87ADA-AC81-4DF6-AA23-B9B131CBBE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1067" y="610850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Free Free Footprint Clipart, Download Free Free Footprint Clipart png  images, Free ClipArts on Clipart Library">
            <a:extLst>
              <a:ext uri="{FF2B5EF4-FFF2-40B4-BE49-F238E27FC236}">
                <a16:creationId xmlns:a16="http://schemas.microsoft.com/office/drawing/2014/main" id="{1FE4339A-983B-42C9-B73F-1D3CA07496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84796" y="610944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Free Free Footprint Clipart, Download Free Free Footprint Clipart png  images, Free ClipArts on Clipart Library">
            <a:extLst>
              <a:ext uri="{FF2B5EF4-FFF2-40B4-BE49-F238E27FC236}">
                <a16:creationId xmlns:a16="http://schemas.microsoft.com/office/drawing/2014/main" id="{74D49D74-C6F0-4E99-800D-449A4E3BEB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2375" y="611124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descr="Betty crocker beef pasta box">
            <a:extLst>
              <a:ext uri="{FF2B5EF4-FFF2-40B4-BE49-F238E27FC236}">
                <a16:creationId xmlns:a16="http://schemas.microsoft.com/office/drawing/2014/main" id="{FC98FF59-7EB2-4DC2-865C-D7E9C589A1C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46323" y="4387224"/>
            <a:ext cx="816200" cy="1211825"/>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6">
            <a:extLst>
              <a:ext uri="{FF2B5EF4-FFF2-40B4-BE49-F238E27FC236}">
                <a16:creationId xmlns:a16="http://schemas.microsoft.com/office/drawing/2014/main" id="{E4AF297E-482A-4CDF-998C-7663DCD1BAB8}"/>
              </a:ext>
            </a:extLst>
          </p:cNvPr>
          <p:cNvSpPr>
            <a:spLocks noChangeArrowheads="1"/>
          </p:cNvSpPr>
          <p:nvPr/>
        </p:nvSpPr>
        <p:spPr bwMode="auto">
          <a:xfrm>
            <a:off x="9960331" y="5741500"/>
            <a:ext cx="190962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Pasta with Sauce</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72" name="Picture 2" descr="Free Free Footprint Clipart, Download Free Free Footprint Clipart png  images, Free ClipArts on Clipart Library">
            <a:extLst>
              <a:ext uri="{FF2B5EF4-FFF2-40B4-BE49-F238E27FC236}">
                <a16:creationId xmlns:a16="http://schemas.microsoft.com/office/drawing/2014/main" id="{CEE81A7B-D4DE-470F-8737-D67134F054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65228" y="6017946"/>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Free Free Footprint Clipart, Download Free Free Footprint Clipart png  images, Free ClipArts on Clipart Library">
            <a:extLst>
              <a:ext uri="{FF2B5EF4-FFF2-40B4-BE49-F238E27FC236}">
                <a16:creationId xmlns:a16="http://schemas.microsoft.com/office/drawing/2014/main" id="{79DFE8B5-748C-441B-9D23-FDF2197DE5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0519" y="6023934"/>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Free Free Footprint Clipart, Download Free Free Footprint Clipart png  images, Free ClipArts on Clipart Library">
            <a:extLst>
              <a:ext uri="{FF2B5EF4-FFF2-40B4-BE49-F238E27FC236}">
                <a16:creationId xmlns:a16="http://schemas.microsoft.com/office/drawing/2014/main" id="{06113E1D-8D91-4AFF-8911-A304F956D8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8885" y="6024825"/>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Free Free Footprint Clipart, Download Free Free Footprint Clipart png  images, Free ClipArts on Clipart Library">
            <a:extLst>
              <a:ext uri="{FF2B5EF4-FFF2-40B4-BE49-F238E27FC236}">
                <a16:creationId xmlns:a16="http://schemas.microsoft.com/office/drawing/2014/main" id="{2CDD9956-DFE6-4257-91BF-1E796A2E65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50775" y="6026526"/>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Free Free Footprint Clipart, Download Free Free Footprint Clipart png  images, Free ClipArts on Clipart Library">
            <a:extLst>
              <a:ext uri="{FF2B5EF4-FFF2-40B4-BE49-F238E27FC236}">
                <a16:creationId xmlns:a16="http://schemas.microsoft.com/office/drawing/2014/main" id="{8004EA99-06F8-42D8-9CF0-B3ACA902FD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56384" y="6023933"/>
            <a:ext cx="508673" cy="412134"/>
          </a:xfrm>
          <a:prstGeom prst="rect">
            <a:avLst/>
          </a:prstGeom>
          <a:noFill/>
          <a:extLst>
            <a:ext uri="{909E8E84-426E-40DD-AFC4-6F175D3DCCD1}">
              <a14:hiddenFill xmlns:a14="http://schemas.microsoft.com/office/drawing/2010/main">
                <a:solidFill>
                  <a:srgbClr val="FFFFFF"/>
                </a:solidFill>
              </a14:hiddenFill>
            </a:ext>
          </a:extLst>
        </p:spPr>
      </p:pic>
      <p:sp>
        <p:nvSpPr>
          <p:cNvPr id="12" name="Slide Number Placeholder 11">
            <a:extLst>
              <a:ext uri="{FF2B5EF4-FFF2-40B4-BE49-F238E27FC236}">
                <a16:creationId xmlns:a16="http://schemas.microsoft.com/office/drawing/2014/main" id="{9051F14E-227C-09FD-A2AD-D842D9254575}"/>
              </a:ext>
            </a:extLst>
          </p:cNvPr>
          <p:cNvSpPr>
            <a:spLocks noGrp="1"/>
          </p:cNvSpPr>
          <p:nvPr>
            <p:ph type="sldNum" sz="quarter" idx="12"/>
          </p:nvPr>
        </p:nvSpPr>
        <p:spPr/>
        <p:txBody>
          <a:bodyPr/>
          <a:lstStyle/>
          <a:p>
            <a:r>
              <a:rPr lang="en-US"/>
              <a:t>Rev It Up – </a:t>
            </a:r>
            <a:fld id="{7D52F209-99F7-4049-AA47-24F544FE70AF}" type="slidenum">
              <a:rPr lang="en-US" smtClean="0"/>
              <a:t>17</a:t>
            </a:fld>
            <a:endParaRPr lang="en-US" dirty="0"/>
          </a:p>
        </p:txBody>
      </p:sp>
    </p:spTree>
    <p:extLst>
      <p:ext uri="{BB962C8B-B14F-4D97-AF65-F5344CB8AC3E}">
        <p14:creationId xmlns:p14="http://schemas.microsoft.com/office/powerpoint/2010/main" val="298040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4DC5A799-32DA-35AB-B9E3-90FFD9BDDDBC}"/>
              </a:ext>
            </a:extLst>
          </p:cNvPr>
          <p:cNvSpPr>
            <a:spLocks noGrp="1"/>
          </p:cNvSpPr>
          <p:nvPr>
            <p:ph type="title"/>
          </p:nvPr>
        </p:nvSpPr>
        <p:spPr>
          <a:xfrm>
            <a:off x="3584772" y="967105"/>
            <a:ext cx="7769028" cy="2192162"/>
          </a:xfrm>
        </p:spPr>
        <p:txBody>
          <a:bodyPr>
            <a:normAutofit/>
          </a:bodyPr>
          <a:lstStyle/>
          <a:p>
            <a:pPr algn="ctr"/>
            <a:r>
              <a:rPr lang="en-US" sz="3800" b="1" dirty="0">
                <a:latin typeface="Arial" panose="020B0604020202020204" pitchFamily="34" charset="0"/>
                <a:cs typeface="Arial" panose="020B0604020202020204" pitchFamily="34" charset="0"/>
              </a:rPr>
              <a:t>Remember the Power of Plants? </a:t>
            </a:r>
            <a:br>
              <a:rPr lang="en-US" sz="3200" b="1" dirty="0">
                <a:solidFill>
                  <a:schemeClr val="tx1"/>
                </a:solidFill>
                <a:latin typeface="Arial" panose="020B0604020202020204" pitchFamily="34" charset="0"/>
                <a:cs typeface="Arial" panose="020B0604020202020204" pitchFamily="34" charset="0"/>
              </a:rPr>
            </a:br>
            <a:r>
              <a:rPr lang="en-US" sz="3200" b="1" dirty="0">
                <a:solidFill>
                  <a:schemeClr val="tx1"/>
                </a:solidFill>
                <a:latin typeface="Arial" panose="020B0604020202020204" pitchFamily="34" charset="0"/>
                <a:cs typeface="Arial" panose="020B0604020202020204" pitchFamily="34" charset="0"/>
              </a:rPr>
              <a:t>Plant proteins are awesome choices!</a:t>
            </a:r>
            <a:endParaRPr lang="en-US" sz="3200" dirty="0">
              <a:solidFill>
                <a:schemeClr val="tx1"/>
              </a:solidFill>
            </a:endParaRPr>
          </a:p>
        </p:txBody>
      </p:sp>
      <p:pic>
        <p:nvPicPr>
          <p:cNvPr id="6146" name="Picture 2">
            <a:extLst>
              <a:ext uri="{FF2B5EF4-FFF2-40B4-BE49-F238E27FC236}">
                <a16:creationId xmlns:a16="http://schemas.microsoft.com/office/drawing/2014/main" id="{28EF8AC4-54BD-4545-A2A8-3DF6993E882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922" y="1239022"/>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B1A220D-B5A4-4A17-BD60-E3EF94EB4502}"/>
              </a:ext>
              <a:ext uri="{C183D7F6-B498-43B3-948B-1728B52AA6E4}">
                <adec:decorative xmlns:adec="http://schemas.microsoft.com/office/drawing/2017/decorative" val="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60530" y="3696937"/>
            <a:ext cx="2212867" cy="1468101"/>
          </a:xfrm>
          <a:prstGeom prst="rect">
            <a:avLst/>
          </a:prstGeom>
          <a:noFill/>
          <a:ln>
            <a:noFill/>
          </a:ln>
        </p:spPr>
      </p:pic>
      <p:sp>
        <p:nvSpPr>
          <p:cNvPr id="11" name="Rectangle 6">
            <a:extLst>
              <a:ext uri="{FF2B5EF4-FFF2-40B4-BE49-F238E27FC236}">
                <a16:creationId xmlns:a16="http://schemas.microsoft.com/office/drawing/2014/main" id="{4002BA41-E907-44A8-973D-7F4E53F30E96}"/>
              </a:ext>
            </a:extLst>
          </p:cNvPr>
          <p:cNvSpPr>
            <a:spLocks noChangeArrowheads="1"/>
          </p:cNvSpPr>
          <p:nvPr/>
        </p:nvSpPr>
        <p:spPr bwMode="auto">
          <a:xfrm>
            <a:off x="860530" y="511187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Lentils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7" name="Picture 2" descr="Free Free Footprint Clipart, Download Free Free Footprint Clipart png  images, Free ClipArts on Clipart Library">
            <a:extLst>
              <a:ext uri="{FF2B5EF4-FFF2-40B4-BE49-F238E27FC236}">
                <a16:creationId xmlns:a16="http://schemas.microsoft.com/office/drawing/2014/main" id="{7F477962-CF4B-494F-A941-67453E6C7E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7194" y="5469072"/>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DA2FB4A-5F4E-45F0-AD1B-951FFC598651}"/>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9080" y="3698733"/>
            <a:ext cx="2228148" cy="1395837"/>
          </a:xfrm>
          <a:prstGeom prst="rect">
            <a:avLst/>
          </a:prstGeom>
          <a:noFill/>
          <a:ln>
            <a:noFill/>
          </a:ln>
        </p:spPr>
      </p:pic>
      <p:sp>
        <p:nvSpPr>
          <p:cNvPr id="10" name="Rectangle 6">
            <a:extLst>
              <a:ext uri="{FF2B5EF4-FFF2-40B4-BE49-F238E27FC236}">
                <a16:creationId xmlns:a16="http://schemas.microsoft.com/office/drawing/2014/main" id="{02B342C5-092F-42CB-9F42-5D1C878A9157}"/>
              </a:ext>
            </a:extLst>
          </p:cNvPr>
          <p:cNvSpPr>
            <a:spLocks noChangeArrowheads="1"/>
          </p:cNvSpPr>
          <p:nvPr/>
        </p:nvSpPr>
        <p:spPr bwMode="auto">
          <a:xfrm>
            <a:off x="3724413" y="5090758"/>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Tofu</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2" descr="Free Free Footprint Clipart, Download Free Free Footprint Clipart png  images, Free ClipArts on Clipart Library">
            <a:extLst>
              <a:ext uri="{FF2B5EF4-FFF2-40B4-BE49-F238E27FC236}">
                <a16:creationId xmlns:a16="http://schemas.microsoft.com/office/drawing/2014/main" id="{0504C88A-0EF5-42E3-A02F-04DC75A880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188" y="542528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ree Free Footprint Clipart, Download Free Free Footprint Clipart png  images, Free ClipArts on Clipart Library">
            <a:extLst>
              <a:ext uri="{FF2B5EF4-FFF2-40B4-BE49-F238E27FC236}">
                <a16:creationId xmlns:a16="http://schemas.microsoft.com/office/drawing/2014/main" id="{967050BF-3369-4270-B2CB-D75D50EDC9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2767" y="542707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Black Bean Veggie Burgers">
            <a:extLst>
              <a:ext uri="{FF2B5EF4-FFF2-40B4-BE49-F238E27FC236}">
                <a16:creationId xmlns:a16="http://schemas.microsoft.com/office/drawing/2014/main" id="{4986F1B6-D4AE-4414-8AB7-4FA2199714EF}"/>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0292" y="3696937"/>
            <a:ext cx="1889990" cy="1374188"/>
          </a:xfrm>
          <a:prstGeom prst="rect">
            <a:avLst/>
          </a:prstGeom>
          <a:noFill/>
          <a:ln>
            <a:noFill/>
          </a:ln>
        </p:spPr>
      </p:pic>
      <p:sp>
        <p:nvSpPr>
          <p:cNvPr id="4" name="Rectangle 6">
            <a:extLst>
              <a:ext uri="{FF2B5EF4-FFF2-40B4-BE49-F238E27FC236}">
                <a16:creationId xmlns:a16="http://schemas.microsoft.com/office/drawing/2014/main" id="{16791D2C-A96A-4461-BEF7-0E1C21FE0A6C}"/>
              </a:ext>
            </a:extLst>
          </p:cNvPr>
          <p:cNvSpPr>
            <a:spLocks noChangeArrowheads="1"/>
          </p:cNvSpPr>
          <p:nvPr/>
        </p:nvSpPr>
        <p:spPr bwMode="auto">
          <a:xfrm>
            <a:off x="6808858" y="5071125"/>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Veggie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 name="Picture 2" descr="Free Free Footprint Clipart, Download Free Free Footprint Clipart png  images, Free ClipArts on Clipart Library">
            <a:extLst>
              <a:ext uri="{FF2B5EF4-FFF2-40B4-BE49-F238E27FC236}">
                <a16:creationId xmlns:a16="http://schemas.microsoft.com/office/drawing/2014/main" id="{902BBB42-71E9-4108-9AA1-16654E843C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2288" y="542528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ree Free Footprint Clipart, Download Free Free Footprint Clipart png  images, Free ClipArts on Clipart Library">
            <a:extLst>
              <a:ext uri="{FF2B5EF4-FFF2-40B4-BE49-F238E27FC236}">
                <a16:creationId xmlns:a16="http://schemas.microsoft.com/office/drawing/2014/main" id="{9196C846-33B2-4518-925F-CA82B3465F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9867" y="542707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Black Beans - Dakota&amp;#39;s">
            <a:extLst>
              <a:ext uri="{FF2B5EF4-FFF2-40B4-BE49-F238E27FC236}">
                <a16:creationId xmlns:a16="http://schemas.microsoft.com/office/drawing/2014/main" id="{A15DC5A6-04C7-4B02-B55B-8ABDE2AF9FF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72384" y="3632293"/>
            <a:ext cx="1100698" cy="1468101"/>
          </a:xfrm>
          <a:prstGeom prst="rect">
            <a:avLst/>
          </a:prstGeom>
          <a:noFill/>
          <a:ln>
            <a:noFill/>
          </a:ln>
        </p:spPr>
      </p:pic>
      <p:sp>
        <p:nvSpPr>
          <p:cNvPr id="12" name="Rectangle 6">
            <a:extLst>
              <a:ext uri="{FF2B5EF4-FFF2-40B4-BE49-F238E27FC236}">
                <a16:creationId xmlns:a16="http://schemas.microsoft.com/office/drawing/2014/main" id="{4FC6D802-06E2-4690-A49D-5131CF410DF6}"/>
              </a:ext>
            </a:extLst>
          </p:cNvPr>
          <p:cNvSpPr>
            <a:spLocks noChangeArrowheads="1"/>
          </p:cNvSpPr>
          <p:nvPr/>
        </p:nvSpPr>
        <p:spPr bwMode="auto">
          <a:xfrm>
            <a:off x="9586234" y="508293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Beans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5" name="Picture 2" descr="Free Free Footprint Clipart, Download Free Free Footprint Clipart png  images, Free ClipArts on Clipart Library">
            <a:extLst>
              <a:ext uri="{FF2B5EF4-FFF2-40B4-BE49-F238E27FC236}">
                <a16:creationId xmlns:a16="http://schemas.microsoft.com/office/drawing/2014/main" id="{1E373085-53B1-40B4-B89E-460E65B87D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2384" y="541989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Free Free Footprint Clipart, Download Free Free Footprint Clipart png  images, Free ClipArts on Clipart Library">
            <a:extLst>
              <a:ext uri="{FF2B5EF4-FFF2-40B4-BE49-F238E27FC236}">
                <a16:creationId xmlns:a16="http://schemas.microsoft.com/office/drawing/2014/main" id="{8BBBAE65-4E7A-40F0-AA53-7285516DED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963" y="5421690"/>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2" name="Slide Number Placeholder 21">
            <a:extLst>
              <a:ext uri="{FF2B5EF4-FFF2-40B4-BE49-F238E27FC236}">
                <a16:creationId xmlns:a16="http://schemas.microsoft.com/office/drawing/2014/main" id="{0AE11295-F93B-015B-9C7F-4C686216DBFA}"/>
              </a:ext>
            </a:extLst>
          </p:cNvPr>
          <p:cNvSpPr>
            <a:spLocks noGrp="1"/>
          </p:cNvSpPr>
          <p:nvPr>
            <p:ph type="sldNum" sz="quarter" idx="12"/>
          </p:nvPr>
        </p:nvSpPr>
        <p:spPr/>
        <p:txBody>
          <a:bodyPr/>
          <a:lstStyle/>
          <a:p>
            <a:r>
              <a:rPr lang="en-US"/>
              <a:t>Rev It Up – </a:t>
            </a:r>
            <a:fld id="{7D52F209-99F7-4049-AA47-24F544FE70AF}" type="slidenum">
              <a:rPr lang="en-US" smtClean="0"/>
              <a:t>18</a:t>
            </a:fld>
            <a:endParaRPr lang="en-US" dirty="0"/>
          </a:p>
        </p:txBody>
      </p:sp>
    </p:spTree>
    <p:extLst>
      <p:ext uri="{BB962C8B-B14F-4D97-AF65-F5344CB8AC3E}">
        <p14:creationId xmlns:p14="http://schemas.microsoft.com/office/powerpoint/2010/main" val="3761049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a:extLst>
              <a:ext uri="{FF2B5EF4-FFF2-40B4-BE49-F238E27FC236}">
                <a16:creationId xmlns:a16="http://schemas.microsoft.com/office/drawing/2014/main" id="{2D1775E2-062C-0B2B-2FCE-C82012DDC293}"/>
              </a:ext>
            </a:extLst>
          </p:cNvPr>
          <p:cNvSpPr>
            <a:spLocks noGrp="1"/>
          </p:cNvSpPr>
          <p:nvPr>
            <p:ph type="title"/>
          </p:nvPr>
        </p:nvSpPr>
        <p:spPr>
          <a:xfrm>
            <a:off x="797048" y="3633324"/>
            <a:ext cx="3967789" cy="2609522"/>
          </a:xfrm>
        </p:spPr>
        <p:txBody>
          <a:bodyPr>
            <a:noAutofit/>
          </a:bodyPr>
          <a:lstStyle/>
          <a:p>
            <a:r>
              <a:rPr lang="en-US" sz="3200" b="1" dirty="0">
                <a:solidFill>
                  <a:schemeClr val="tx1"/>
                </a:solidFill>
                <a:latin typeface="Arial" panose="020B0604020202020204" pitchFamily="34" charset="0"/>
                <a:cs typeface="Arial" panose="020B0604020202020204" pitchFamily="34" charset="0"/>
              </a:rPr>
              <a:t>Poultry and eggs typically have a lower carbon footprint than pork or beef. </a:t>
            </a:r>
            <a:endParaRPr lang="en-US" sz="3200" dirty="0">
              <a:solidFill>
                <a:schemeClr val="tx1"/>
              </a:solidFill>
            </a:endParaRPr>
          </a:p>
        </p:txBody>
      </p:sp>
      <p:pic>
        <p:nvPicPr>
          <p:cNvPr id="43" name="Picture 2" descr="Protein">
            <a:extLst>
              <a:ext uri="{FF2B5EF4-FFF2-40B4-BE49-F238E27FC236}">
                <a16:creationId xmlns:a16="http://schemas.microsoft.com/office/drawing/2014/main" id="{61CF2970-69C3-4C67-BC58-563788BEC712}"/>
              </a:ex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8975" y="1435206"/>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Should You Buy Pasture Raised Eggs? - KetoConnect">
            <a:extLst>
              <a:ext uri="{FF2B5EF4-FFF2-40B4-BE49-F238E27FC236}">
                <a16:creationId xmlns:a16="http://schemas.microsoft.com/office/drawing/2014/main" id="{26833932-78ED-4C95-BEB5-32298D595AA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6909" y="974153"/>
            <a:ext cx="1976765" cy="1482322"/>
          </a:xfrm>
          <a:prstGeom prst="rect">
            <a:avLst/>
          </a:prstGeom>
          <a:noFill/>
          <a:ln>
            <a:noFill/>
          </a:ln>
        </p:spPr>
      </p:pic>
      <p:sp>
        <p:nvSpPr>
          <p:cNvPr id="3" name="Rectangle 6">
            <a:extLst>
              <a:ext uri="{FF2B5EF4-FFF2-40B4-BE49-F238E27FC236}">
                <a16:creationId xmlns:a16="http://schemas.microsoft.com/office/drawing/2014/main" id="{45BCAFFE-3444-4CED-97C7-B17068BB64E2}"/>
              </a:ext>
            </a:extLst>
          </p:cNvPr>
          <p:cNvSpPr>
            <a:spLocks noChangeArrowheads="1"/>
          </p:cNvSpPr>
          <p:nvPr/>
        </p:nvSpPr>
        <p:spPr bwMode="auto">
          <a:xfrm>
            <a:off x="4805989" y="242959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Eggs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 name="Picture 2" descr="Free Free Footprint Clipart, Download Free Free Footprint Clipart png  images, Free ClipArts on Clipart Library">
            <a:extLst>
              <a:ext uri="{FF2B5EF4-FFF2-40B4-BE49-F238E27FC236}">
                <a16:creationId xmlns:a16="http://schemas.microsoft.com/office/drawing/2014/main" id="{C31F8A87-BC53-41D9-83FA-A37C31F326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1400" y="28224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ree Free Footprint Clipart, Download Free Free Footprint Clipart png  images, Free ClipArts on Clipart Library">
            <a:extLst>
              <a:ext uri="{FF2B5EF4-FFF2-40B4-BE49-F238E27FC236}">
                <a16:creationId xmlns:a16="http://schemas.microsoft.com/office/drawing/2014/main" id="{E8F527AD-5453-4057-9ADC-9E9AE19FCB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5129" y="282341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ree Free Footprint Clipart, Download Free Free Footprint Clipart png  images, Free ClipArts on Clipart Library">
            <a:extLst>
              <a:ext uri="{FF2B5EF4-FFF2-40B4-BE49-F238E27FC236}">
                <a16:creationId xmlns:a16="http://schemas.microsoft.com/office/drawing/2014/main" id="{86A9A7C6-1312-4528-9FE0-F3A6CD1804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2708" y="282521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Jennie o turkey burgers">
            <a:extLst>
              <a:ext uri="{FF2B5EF4-FFF2-40B4-BE49-F238E27FC236}">
                <a16:creationId xmlns:a16="http://schemas.microsoft.com/office/drawing/2014/main" id="{849CE3F3-5885-4190-B201-46955CAF13D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9294" y="985637"/>
            <a:ext cx="982283" cy="1456733"/>
          </a:xfrm>
          <a:prstGeom prst="rect">
            <a:avLst/>
          </a:prstGeom>
          <a:noFill/>
          <a:ln>
            <a:noFill/>
          </a:ln>
        </p:spPr>
      </p:pic>
      <p:sp>
        <p:nvSpPr>
          <p:cNvPr id="10" name="Rectangle 6">
            <a:extLst>
              <a:ext uri="{FF2B5EF4-FFF2-40B4-BE49-F238E27FC236}">
                <a16:creationId xmlns:a16="http://schemas.microsoft.com/office/drawing/2014/main" id="{4AB57B80-64F8-4768-840B-3CAEA0C8BCE7}"/>
              </a:ext>
            </a:extLst>
          </p:cNvPr>
          <p:cNvSpPr>
            <a:spLocks noChangeArrowheads="1"/>
          </p:cNvSpPr>
          <p:nvPr/>
        </p:nvSpPr>
        <p:spPr bwMode="auto">
          <a:xfrm>
            <a:off x="7291694" y="2426857"/>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Turkey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1" name="Picture 2" descr="Free Free Footprint Clipart, Download Free Free Footprint Clipart png  images, Free ClipArts on Clipart Library">
            <a:extLst>
              <a:ext uri="{FF2B5EF4-FFF2-40B4-BE49-F238E27FC236}">
                <a16:creationId xmlns:a16="http://schemas.microsoft.com/office/drawing/2014/main" id="{81F6EA51-A3B1-439A-91D4-03E70DC2FE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7105" y="281973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ree Free Footprint Clipart, Download Free Free Footprint Clipart png  images, Free ClipArts on Clipart Library">
            <a:extLst>
              <a:ext uri="{FF2B5EF4-FFF2-40B4-BE49-F238E27FC236}">
                <a16:creationId xmlns:a16="http://schemas.microsoft.com/office/drawing/2014/main" id="{C5AC28ED-2D6E-4419-ACDC-A9BED946E8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0834" y="282067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Free Free Footprint Clipart, Download Free Free Footprint Clipart png  images, Free ClipArts on Clipart Library">
            <a:extLst>
              <a:ext uri="{FF2B5EF4-FFF2-40B4-BE49-F238E27FC236}">
                <a16:creationId xmlns:a16="http://schemas.microsoft.com/office/drawing/2014/main" id="{A86CBD9D-E34C-4822-A82B-2242AB394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8413" y="28224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Raw Chicken Breasts on the wooden board with copy space | Flickr">
            <a:extLst>
              <a:ext uri="{FF2B5EF4-FFF2-40B4-BE49-F238E27FC236}">
                <a16:creationId xmlns:a16="http://schemas.microsoft.com/office/drawing/2014/main" id="{A4E58904-7A91-4779-A4D9-420C75697F18}"/>
              </a:ext>
            </a:extLst>
          </p:cNvPr>
          <p:cNvPicPr/>
          <p:nvPr/>
        </p:nvPicPr>
        <p:blipFill rotWithShape="1">
          <a:blip r:embed="rId6" cstate="print">
            <a:extLst>
              <a:ext uri="{28A0092B-C50C-407E-A947-70E740481C1C}">
                <a14:useLocalDpi xmlns:a14="http://schemas.microsoft.com/office/drawing/2010/main" val="0"/>
              </a:ext>
            </a:extLst>
          </a:blip>
          <a:srcRect l="20345"/>
          <a:stretch/>
        </p:blipFill>
        <p:spPr bwMode="auto">
          <a:xfrm>
            <a:off x="9926713" y="1023240"/>
            <a:ext cx="1682324" cy="1409692"/>
          </a:xfrm>
          <a:prstGeom prst="rect">
            <a:avLst/>
          </a:prstGeom>
          <a:noFill/>
          <a:ln>
            <a:noFill/>
          </a:ln>
          <a:extLst>
            <a:ext uri="{53640926-AAD7-44D8-BBD7-CCE9431645EC}">
              <a14:shadowObscured xmlns:a14="http://schemas.microsoft.com/office/drawing/2010/main"/>
            </a:ext>
          </a:extLst>
        </p:spPr>
      </p:pic>
      <p:sp>
        <p:nvSpPr>
          <p:cNvPr id="16" name="Rectangle 6">
            <a:extLst>
              <a:ext uri="{FF2B5EF4-FFF2-40B4-BE49-F238E27FC236}">
                <a16:creationId xmlns:a16="http://schemas.microsoft.com/office/drawing/2014/main" id="{97E0E9E7-7510-4E2F-AEE5-FA037797CC24}"/>
              </a:ext>
            </a:extLst>
          </p:cNvPr>
          <p:cNvSpPr>
            <a:spLocks noChangeArrowheads="1"/>
          </p:cNvSpPr>
          <p:nvPr/>
        </p:nvSpPr>
        <p:spPr bwMode="auto">
          <a:xfrm>
            <a:off x="9515168" y="2433751"/>
            <a:ext cx="250541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Chicken Breasts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7" name="Picture 2" descr="Free Free Footprint Clipart, Download Free Free Footprint Clipart png  images, Free ClipArts on Clipart Library">
            <a:extLst>
              <a:ext uri="{FF2B5EF4-FFF2-40B4-BE49-F238E27FC236}">
                <a16:creationId xmlns:a16="http://schemas.microsoft.com/office/drawing/2014/main" id="{A503D7CA-2397-498A-9D23-17FE97D0E6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8609" y="278547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Free Free Footprint Clipart, Download Free Free Footprint Clipart png  images, Free ClipArts on Clipart Library">
            <a:extLst>
              <a:ext uri="{FF2B5EF4-FFF2-40B4-BE49-F238E27FC236}">
                <a16:creationId xmlns:a16="http://schemas.microsoft.com/office/drawing/2014/main" id="{8E31FBCD-1FBD-4E5C-8B19-7A66D7C56D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2338" y="278641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Free Free Footprint Clipart, Download Free Free Footprint Clipart png  images, Free ClipArts on Clipart Library">
            <a:extLst>
              <a:ext uri="{FF2B5EF4-FFF2-40B4-BE49-F238E27FC236}">
                <a16:creationId xmlns:a16="http://schemas.microsoft.com/office/drawing/2014/main" id="{BDD1F317-798D-41A4-A1F2-7401735DF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9917" y="278820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Pork Chops (RAW) | Stuart Webster | Flickr">
            <a:extLst>
              <a:ext uri="{FF2B5EF4-FFF2-40B4-BE49-F238E27FC236}">
                <a16:creationId xmlns:a16="http://schemas.microsoft.com/office/drawing/2014/main" id="{A1C0B3F5-2886-476B-B9FD-DA152AB76987}"/>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68364" y="4048125"/>
            <a:ext cx="2109228" cy="1403623"/>
          </a:xfrm>
          <a:prstGeom prst="rect">
            <a:avLst/>
          </a:prstGeom>
          <a:noFill/>
          <a:ln>
            <a:noFill/>
          </a:ln>
        </p:spPr>
      </p:pic>
      <p:sp>
        <p:nvSpPr>
          <p:cNvPr id="22" name="Rectangle 6">
            <a:extLst>
              <a:ext uri="{FF2B5EF4-FFF2-40B4-BE49-F238E27FC236}">
                <a16:creationId xmlns:a16="http://schemas.microsoft.com/office/drawing/2014/main" id="{A6BC5E44-DC55-49E7-80F9-C6212F9821FE}"/>
              </a:ext>
            </a:extLst>
          </p:cNvPr>
          <p:cNvSpPr>
            <a:spLocks noChangeArrowheads="1"/>
          </p:cNvSpPr>
          <p:nvPr/>
        </p:nvSpPr>
        <p:spPr bwMode="auto">
          <a:xfrm>
            <a:off x="4764237" y="548159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Pork Chops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3" name="Picture 2" descr="Free Free Footprint Clipart, Download Free Free Footprint Clipart png  images, Free ClipArts on Clipart Library">
            <a:extLst>
              <a:ext uri="{FF2B5EF4-FFF2-40B4-BE49-F238E27FC236}">
                <a16:creationId xmlns:a16="http://schemas.microsoft.com/office/drawing/2014/main" id="{BDCFFB01-DDD7-4286-860D-5EC21870DE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2883" y="580952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ree Free Footprint Clipart, Download Free Free Footprint Clipart png  images, Free ClipArts on Clipart Library">
            <a:extLst>
              <a:ext uri="{FF2B5EF4-FFF2-40B4-BE49-F238E27FC236}">
                <a16:creationId xmlns:a16="http://schemas.microsoft.com/office/drawing/2014/main" id="{14C8A1BC-FF49-4258-8FCA-1070847523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3495" y="581584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Free Free Footprint Clipart, Download Free Free Footprint Clipart png  images, Free ClipArts on Clipart Library">
            <a:extLst>
              <a:ext uri="{FF2B5EF4-FFF2-40B4-BE49-F238E27FC236}">
                <a16:creationId xmlns:a16="http://schemas.microsoft.com/office/drawing/2014/main" id="{1B900182-3EFD-459A-8534-EE2253DC96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7224" y="581678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Free Free Footprint Clipart, Download Free Free Footprint Clipart png  images, Free ClipArts on Clipart Library">
            <a:extLst>
              <a:ext uri="{FF2B5EF4-FFF2-40B4-BE49-F238E27FC236}">
                <a16:creationId xmlns:a16="http://schemas.microsoft.com/office/drawing/2014/main" id="{E83773D6-32BA-491B-A910-599E6CB3C2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4803" y="581858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Burger patties | star5112 | Flickr">
            <a:extLst>
              <a:ext uri="{FF2B5EF4-FFF2-40B4-BE49-F238E27FC236}">
                <a16:creationId xmlns:a16="http://schemas.microsoft.com/office/drawing/2014/main" id="{F8939E3F-825D-4882-861A-5B3ED7D8A705}"/>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01102" y="4090146"/>
            <a:ext cx="2061682" cy="1378838"/>
          </a:xfrm>
          <a:prstGeom prst="rect">
            <a:avLst/>
          </a:prstGeom>
          <a:noFill/>
          <a:ln>
            <a:noFill/>
          </a:ln>
        </p:spPr>
      </p:pic>
      <p:sp>
        <p:nvSpPr>
          <p:cNvPr id="29" name="Rectangle 6">
            <a:extLst>
              <a:ext uri="{FF2B5EF4-FFF2-40B4-BE49-F238E27FC236}">
                <a16:creationId xmlns:a16="http://schemas.microsoft.com/office/drawing/2014/main" id="{77AF0611-5E78-4AA5-B456-3638FFF022E0}"/>
              </a:ext>
            </a:extLst>
          </p:cNvPr>
          <p:cNvSpPr>
            <a:spLocks noChangeArrowheads="1"/>
          </p:cNvSpPr>
          <p:nvPr/>
        </p:nvSpPr>
        <p:spPr bwMode="auto">
          <a:xfrm>
            <a:off x="7273202" y="546433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Beef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0" name="Picture 2" descr="Free Free Footprint Clipart, Download Free Free Footprint Clipart png  images, Free ClipArts on Clipart Library">
            <a:extLst>
              <a:ext uri="{FF2B5EF4-FFF2-40B4-BE49-F238E27FC236}">
                <a16:creationId xmlns:a16="http://schemas.microsoft.com/office/drawing/2014/main" id="{BC95ECD2-7953-4F3E-BC72-1BC72EEAA6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4188" y="580772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Free Free Footprint Clipart, Download Free Free Footprint Clipart png  images, Free ClipArts on Clipart Library">
            <a:extLst>
              <a:ext uri="{FF2B5EF4-FFF2-40B4-BE49-F238E27FC236}">
                <a16:creationId xmlns:a16="http://schemas.microsoft.com/office/drawing/2014/main" id="{1D5749DA-7BF2-43E6-8851-C6E918F4CC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4800" y="581404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Free Free Footprint Clipart, Download Free Free Footprint Clipart png  images, Free ClipArts on Clipart Library">
            <a:extLst>
              <a:ext uri="{FF2B5EF4-FFF2-40B4-BE49-F238E27FC236}">
                <a16:creationId xmlns:a16="http://schemas.microsoft.com/office/drawing/2014/main" id="{95F2B76B-74AA-4D03-8CCC-60DCB5D5F4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8529" y="581498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Free Free Footprint Clipart, Download Free Free Footprint Clipart png  images, Free ClipArts on Clipart Library">
            <a:extLst>
              <a:ext uri="{FF2B5EF4-FFF2-40B4-BE49-F238E27FC236}">
                <a16:creationId xmlns:a16="http://schemas.microsoft.com/office/drawing/2014/main" id="{3163C6DC-2198-4675-B9AE-EF96F2AA35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6108" y="581678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Free Free Footprint Clipart, Download Free Free Footprint Clipart png  images, Free ClipArts on Clipart Library">
            <a:extLst>
              <a:ext uri="{FF2B5EF4-FFF2-40B4-BE49-F238E27FC236}">
                <a16:creationId xmlns:a16="http://schemas.microsoft.com/office/drawing/2014/main" id="{BEDCAA24-EC51-43BC-8D83-3E8DEC085F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7318" y="58140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descr="Beef Loin T-Bone Steak | New York Strip at one side, and fil… | Flickr">
            <a:extLst>
              <a:ext uri="{FF2B5EF4-FFF2-40B4-BE49-F238E27FC236}">
                <a16:creationId xmlns:a16="http://schemas.microsoft.com/office/drawing/2014/main" id="{09FA85E5-7B15-42A0-A709-18E39FCF9343}"/>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161219" y="4090146"/>
            <a:ext cx="1368216" cy="1368216"/>
          </a:xfrm>
          <a:prstGeom prst="rect">
            <a:avLst/>
          </a:prstGeom>
          <a:noFill/>
          <a:ln>
            <a:noFill/>
          </a:ln>
        </p:spPr>
      </p:pic>
      <p:sp>
        <p:nvSpPr>
          <p:cNvPr id="37" name="Rectangle 6">
            <a:extLst>
              <a:ext uri="{FF2B5EF4-FFF2-40B4-BE49-F238E27FC236}">
                <a16:creationId xmlns:a16="http://schemas.microsoft.com/office/drawing/2014/main" id="{3B0D9F4D-33F7-4400-B221-E4AAF9998A32}"/>
              </a:ext>
            </a:extLst>
          </p:cNvPr>
          <p:cNvSpPr>
            <a:spLocks noChangeArrowheads="1"/>
          </p:cNvSpPr>
          <p:nvPr/>
        </p:nvSpPr>
        <p:spPr bwMode="auto">
          <a:xfrm>
            <a:off x="9686586" y="5480586"/>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T-bone Steaks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8" name="Picture 2" descr="Free Free Footprint Clipart, Download Free Free Footprint Clipart png  images, Free ClipArts on Clipart Library">
            <a:extLst>
              <a:ext uri="{FF2B5EF4-FFF2-40B4-BE49-F238E27FC236}">
                <a16:creationId xmlns:a16="http://schemas.microsoft.com/office/drawing/2014/main" id="{50360CBA-D205-4CD9-9F69-CAEF21CF40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06782" y="58582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Free Free Footprint Clipart, Download Free Free Footprint Clipart png  images, Free ClipArts on Clipart Library">
            <a:extLst>
              <a:ext uri="{FF2B5EF4-FFF2-40B4-BE49-F238E27FC236}">
                <a16:creationId xmlns:a16="http://schemas.microsoft.com/office/drawing/2014/main" id="{450CD827-BF14-4050-BE2E-7B573F8F6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7394" y="586456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Free Free Footprint Clipart, Download Free Free Footprint Clipart png  images, Free ClipArts on Clipart Library">
            <a:extLst>
              <a:ext uri="{FF2B5EF4-FFF2-40B4-BE49-F238E27FC236}">
                <a16:creationId xmlns:a16="http://schemas.microsoft.com/office/drawing/2014/main" id="{52FDD8C1-7545-4A9D-A1D0-E2B86AC9CE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123" y="586551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Free Free Footprint Clipart, Download Free Free Footprint Clipart png  images, Free ClipArts on Clipart Library">
            <a:extLst>
              <a:ext uri="{FF2B5EF4-FFF2-40B4-BE49-F238E27FC236}">
                <a16:creationId xmlns:a16="http://schemas.microsoft.com/office/drawing/2014/main" id="{D300DEBC-E768-4F31-8A2A-592F8F8432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8702" y="586730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Free Free Footprint Clipart, Download Free Free Footprint Clipart png  images, Free ClipArts on Clipart Library">
            <a:extLst>
              <a:ext uri="{FF2B5EF4-FFF2-40B4-BE49-F238E27FC236}">
                <a16:creationId xmlns:a16="http://schemas.microsoft.com/office/drawing/2014/main" id="{CF261F39-173D-4D87-9986-E955D40BD5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19912" y="5864568"/>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44" name="Slide Number Placeholder 43">
            <a:extLst>
              <a:ext uri="{FF2B5EF4-FFF2-40B4-BE49-F238E27FC236}">
                <a16:creationId xmlns:a16="http://schemas.microsoft.com/office/drawing/2014/main" id="{5DB6CB67-0976-ADF1-2181-0E400D76923A}"/>
              </a:ext>
            </a:extLst>
          </p:cNvPr>
          <p:cNvSpPr>
            <a:spLocks noGrp="1"/>
          </p:cNvSpPr>
          <p:nvPr>
            <p:ph type="sldNum" sz="quarter" idx="12"/>
          </p:nvPr>
        </p:nvSpPr>
        <p:spPr/>
        <p:txBody>
          <a:bodyPr/>
          <a:lstStyle/>
          <a:p>
            <a:r>
              <a:rPr lang="en-US"/>
              <a:t>Rev It Up – </a:t>
            </a:r>
            <a:fld id="{7D52F209-99F7-4049-AA47-24F544FE70AF}" type="slidenum">
              <a:rPr lang="en-US" smtClean="0"/>
              <a:t>19</a:t>
            </a:fld>
            <a:endParaRPr lang="en-US" dirty="0"/>
          </a:p>
        </p:txBody>
      </p:sp>
    </p:spTree>
    <p:extLst>
      <p:ext uri="{BB962C8B-B14F-4D97-AF65-F5344CB8AC3E}">
        <p14:creationId xmlns:p14="http://schemas.microsoft.com/office/powerpoint/2010/main" val="3022050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30E5E1-D3C4-4BFA-B0C3-8FD1786E6456}"/>
              </a:ext>
            </a:extLst>
          </p:cNvPr>
          <p:cNvSpPr>
            <a:spLocks noGrp="1"/>
          </p:cNvSpPr>
          <p:nvPr>
            <p:ph idx="1"/>
          </p:nvPr>
        </p:nvSpPr>
        <p:spPr>
          <a:xfrm>
            <a:off x="838200" y="1797778"/>
            <a:ext cx="10515600" cy="3378229"/>
          </a:xfrm>
        </p:spPr>
        <p:txBody>
          <a:bodyPr>
            <a:normAutofit/>
          </a:bodyPr>
          <a:lstStyle/>
          <a:p>
            <a:pPr marL="0" indent="0">
              <a:buNone/>
            </a:pPr>
            <a:r>
              <a:rPr lang="en-US" sz="3200" dirty="0">
                <a:latin typeface="Arial" panose="020B0604020202020204" pitchFamily="34" charset="0"/>
                <a:cs typeface="Arial" panose="020B0604020202020204" pitchFamily="34" charset="0"/>
              </a:rPr>
              <a:t>Being able to meet people’s needs </a:t>
            </a:r>
            <a:r>
              <a:rPr lang="en-US" sz="3200" b="1" dirty="0">
                <a:latin typeface="Arial" panose="020B0604020202020204" pitchFamily="34" charset="0"/>
                <a:cs typeface="Arial" panose="020B0604020202020204" pitchFamily="34" charset="0"/>
              </a:rPr>
              <a:t>today</a:t>
            </a:r>
            <a:r>
              <a:rPr lang="en-US" sz="3200" dirty="0">
                <a:latin typeface="Arial" panose="020B0604020202020204" pitchFamily="34" charset="0"/>
                <a:cs typeface="Arial" panose="020B0604020202020204" pitchFamily="34" charset="0"/>
              </a:rPr>
              <a:t> while still making sure people will be able to meet their needs </a:t>
            </a:r>
            <a:r>
              <a:rPr lang="en-US" sz="3200" b="1" dirty="0">
                <a:latin typeface="Arial" panose="020B0604020202020204" pitchFamily="34" charset="0"/>
                <a:cs typeface="Arial" panose="020B0604020202020204" pitchFamily="34" charset="0"/>
              </a:rPr>
              <a:t>in the future</a:t>
            </a:r>
            <a:r>
              <a:rPr lang="en-US" sz="3200" dirty="0">
                <a:latin typeface="Arial" panose="020B0604020202020204" pitchFamily="34" charset="0"/>
                <a:cs typeface="Arial" panose="020B0604020202020204" pitchFamily="34" charset="0"/>
              </a:rPr>
              <a:t> by sharing resources</a:t>
            </a:r>
          </a:p>
          <a:p>
            <a:pPr marL="0" indent="0">
              <a:lnSpc>
                <a:spcPct val="100000"/>
              </a:lnSpc>
              <a:spcBef>
                <a:spcPts val="2400"/>
              </a:spcBef>
              <a:buNone/>
            </a:pPr>
            <a:r>
              <a:rPr lang="en-US" sz="3200" dirty="0">
                <a:latin typeface="Arial" panose="020B0604020202020204" pitchFamily="34" charset="0"/>
                <a:cs typeface="Arial" panose="020B0604020202020204" pitchFamily="34" charset="0"/>
              </a:rPr>
              <a:t>There are only so many natural resources on Earth.</a:t>
            </a:r>
          </a:p>
          <a:p>
            <a:pPr marL="0" indent="0">
              <a:buNone/>
            </a:pPr>
            <a:r>
              <a:rPr lang="en-US" sz="3200" dirty="0">
                <a:latin typeface="Arial" panose="020B0604020202020204" pitchFamily="34" charset="0"/>
                <a:cs typeface="Arial" panose="020B0604020202020204" pitchFamily="34" charset="0"/>
              </a:rPr>
              <a:t>What you do today affects the world you live in tomorrow!</a:t>
            </a:r>
          </a:p>
        </p:txBody>
      </p:sp>
      <p:sp>
        <p:nvSpPr>
          <p:cNvPr id="4" name="Title 1">
            <a:extLst>
              <a:ext uri="{FF2B5EF4-FFF2-40B4-BE49-F238E27FC236}">
                <a16:creationId xmlns:a16="http://schemas.microsoft.com/office/drawing/2014/main" id="{FD941A9B-F16E-45D8-A29F-1307F23CA3A0}"/>
              </a:ext>
            </a:extLst>
          </p:cNvPr>
          <p:cNvSpPr>
            <a:spLocks noGrp="1"/>
          </p:cNvSpPr>
          <p:nvPr>
            <p:ph type="title"/>
          </p:nvPr>
        </p:nvSpPr>
        <p:spPr>
          <a:xfrm>
            <a:off x="838200" y="922789"/>
            <a:ext cx="10515600" cy="767899"/>
          </a:xfrm>
        </p:spPr>
        <p:txBody>
          <a:bodyPr/>
          <a:lstStyle/>
          <a:p>
            <a:pPr algn="ctr"/>
            <a:r>
              <a:rPr lang="en-US" b="1" dirty="0">
                <a:latin typeface="Arial" panose="020B0604020202020204" pitchFamily="34" charset="0"/>
                <a:cs typeface="Arial" panose="020B0604020202020204" pitchFamily="34" charset="0"/>
              </a:rPr>
              <a:t>What is Sustainability?</a:t>
            </a:r>
          </a:p>
        </p:txBody>
      </p:sp>
      <p:pic>
        <p:nvPicPr>
          <p:cNvPr id="6" name="Graphic 5" descr="Earth globe: Americas with solid fill">
            <a:extLst>
              <a:ext uri="{FF2B5EF4-FFF2-40B4-BE49-F238E27FC236}">
                <a16:creationId xmlns:a16="http://schemas.microsoft.com/office/drawing/2014/main" id="{3EB4438B-B1FE-49D8-BC33-6F3ABCC670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83200" y="5060222"/>
            <a:ext cx="1625600" cy="1625600"/>
          </a:xfrm>
          <a:prstGeom prst="rect">
            <a:avLst/>
          </a:prstGeom>
        </p:spPr>
      </p:pic>
      <p:sp>
        <p:nvSpPr>
          <p:cNvPr id="2" name="Slide Number Placeholder 1">
            <a:extLst>
              <a:ext uri="{FF2B5EF4-FFF2-40B4-BE49-F238E27FC236}">
                <a16:creationId xmlns:a16="http://schemas.microsoft.com/office/drawing/2014/main" id="{8DDA18FC-5637-E5AB-C36A-301B778478E9}"/>
              </a:ext>
            </a:extLst>
          </p:cNvPr>
          <p:cNvSpPr>
            <a:spLocks noGrp="1"/>
          </p:cNvSpPr>
          <p:nvPr>
            <p:ph type="sldNum" sz="quarter" idx="12"/>
          </p:nvPr>
        </p:nvSpPr>
        <p:spPr/>
        <p:txBody>
          <a:bodyPr/>
          <a:lstStyle/>
          <a:p>
            <a:r>
              <a:rPr lang="en-US"/>
              <a:t>Rev It Up – </a:t>
            </a:r>
            <a:fld id="{7D52F209-99F7-4049-AA47-24F544FE70AF}" type="slidenum">
              <a:rPr lang="en-US" smtClean="0"/>
              <a:t>2</a:t>
            </a:fld>
            <a:endParaRPr lang="en-US" dirty="0"/>
          </a:p>
        </p:txBody>
      </p:sp>
    </p:spTree>
    <p:extLst>
      <p:ext uri="{BB962C8B-B14F-4D97-AF65-F5344CB8AC3E}">
        <p14:creationId xmlns:p14="http://schemas.microsoft.com/office/powerpoint/2010/main" val="23983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18E4A26-7C17-C309-E69D-D8DCC1F7C82D}"/>
              </a:ext>
            </a:extLst>
          </p:cNvPr>
          <p:cNvSpPr>
            <a:spLocks noGrp="1"/>
          </p:cNvSpPr>
          <p:nvPr>
            <p:ph type="title"/>
          </p:nvPr>
        </p:nvSpPr>
        <p:spPr>
          <a:xfrm>
            <a:off x="3083064" y="1041045"/>
            <a:ext cx="8270735" cy="2188031"/>
          </a:xfrm>
        </p:spPr>
        <p:txBody>
          <a:bodyPr>
            <a:noAutofit/>
          </a:bodyPr>
          <a:lstStyle/>
          <a:p>
            <a:r>
              <a:rPr lang="en-US" sz="2800" b="1" dirty="0">
                <a:solidFill>
                  <a:schemeClr val="tx1"/>
                </a:solidFill>
                <a:latin typeface="Arial" panose="020B0604020202020204" pitchFamily="34" charset="0"/>
                <a:cs typeface="Arial" panose="020B0604020202020204" pitchFamily="34" charset="0"/>
              </a:rPr>
              <a:t>Seafood is a great source of omega 3’s! </a:t>
            </a:r>
            <a:br>
              <a:rPr lang="en-US" sz="2800" b="1" dirty="0">
                <a:solidFill>
                  <a:schemeClr val="tx1"/>
                </a:solidFill>
                <a:latin typeface="Arial" panose="020B0604020202020204" pitchFamily="34" charset="0"/>
                <a:cs typeface="Arial" panose="020B0604020202020204" pitchFamily="34" charset="0"/>
              </a:rPr>
            </a:br>
            <a:br>
              <a:rPr lang="en-US" sz="2800" b="1" dirty="0">
                <a:solidFill>
                  <a:schemeClr val="tx1"/>
                </a:solidFill>
                <a:latin typeface="Arial" panose="020B0604020202020204" pitchFamily="34" charset="0"/>
                <a:cs typeface="Arial" panose="020B0604020202020204" pitchFamily="34" charset="0"/>
              </a:rPr>
            </a:br>
            <a:r>
              <a:rPr lang="en-US" sz="2800" b="1" dirty="0">
                <a:solidFill>
                  <a:schemeClr val="tx1"/>
                </a:solidFill>
                <a:latin typeface="Arial" panose="020B0604020202020204" pitchFamily="34" charset="0"/>
                <a:cs typeface="Arial" panose="020B0604020202020204" pitchFamily="34" charset="0"/>
              </a:rPr>
              <a:t>Try using a guide like </a:t>
            </a:r>
            <a:r>
              <a:rPr lang="en-US" sz="3200" b="1" dirty="0" err="1">
                <a:latin typeface="Arial" panose="020B0604020202020204" pitchFamily="34" charset="0"/>
                <a:cs typeface="Arial" panose="020B0604020202020204" pitchFamily="34" charset="0"/>
              </a:rPr>
              <a:t>seafoodwatch.org</a:t>
            </a:r>
            <a:r>
              <a:rPr lang="en-US" sz="2800" b="1" dirty="0">
                <a:solidFill>
                  <a:schemeClr val="tx1"/>
                </a:solidFill>
                <a:latin typeface="Arial" panose="020B0604020202020204" pitchFamily="34" charset="0"/>
                <a:cs typeface="Arial" panose="020B0604020202020204" pitchFamily="34" charset="0"/>
              </a:rPr>
              <a:t> to help you make the best choice.</a:t>
            </a:r>
            <a:endParaRPr lang="en-US" sz="2800" dirty="0">
              <a:solidFill>
                <a:schemeClr val="tx1"/>
              </a:solidFill>
            </a:endParaRPr>
          </a:p>
        </p:txBody>
      </p:sp>
      <p:pic>
        <p:nvPicPr>
          <p:cNvPr id="20" name="Picture 2">
            <a:extLst>
              <a:ext uri="{FF2B5EF4-FFF2-40B4-BE49-F238E27FC236}">
                <a16:creationId xmlns:a16="http://schemas.microsoft.com/office/drawing/2014/main" id="{EDDF8416-F269-49C0-BE28-F4E12BB0BE0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70" y="1030738"/>
            <a:ext cx="2171834" cy="220864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Flat lay above Canned Tuna Fish | 💾 Marco Verch is a Profes… | Flickr">
            <a:extLst>
              <a:ext uri="{FF2B5EF4-FFF2-40B4-BE49-F238E27FC236}">
                <a16:creationId xmlns:a16="http://schemas.microsoft.com/office/drawing/2014/main" id="{944D2E16-3225-4751-B0F4-F84645122853}"/>
              </a:ext>
            </a:extLst>
          </p:cNvPr>
          <p:cNvPicPr/>
          <p:nvPr/>
        </p:nvPicPr>
        <p:blipFill rotWithShape="1">
          <a:blip r:embed="rId3" cstate="print">
            <a:extLst>
              <a:ext uri="{28A0092B-C50C-407E-A947-70E740481C1C}">
                <a14:useLocalDpi xmlns:a14="http://schemas.microsoft.com/office/drawing/2010/main" val="0"/>
              </a:ext>
            </a:extLst>
          </a:blip>
          <a:srcRect l="16849"/>
          <a:stretch/>
        </p:blipFill>
        <p:spPr bwMode="auto">
          <a:xfrm>
            <a:off x="1450312" y="3702864"/>
            <a:ext cx="1797743" cy="1557670"/>
          </a:xfrm>
          <a:prstGeom prst="rect">
            <a:avLst/>
          </a:prstGeom>
          <a:noFill/>
          <a:ln>
            <a:noFill/>
          </a:ln>
          <a:extLst>
            <a:ext uri="{53640926-AAD7-44D8-BBD7-CCE9431645EC}">
              <a14:shadowObscured xmlns:a14="http://schemas.microsoft.com/office/drawing/2010/main"/>
            </a:ext>
          </a:extLst>
        </p:spPr>
      </p:pic>
      <p:sp>
        <p:nvSpPr>
          <p:cNvPr id="4" name="Rectangle 6">
            <a:extLst>
              <a:ext uri="{FF2B5EF4-FFF2-40B4-BE49-F238E27FC236}">
                <a16:creationId xmlns:a16="http://schemas.microsoft.com/office/drawing/2014/main" id="{480D0AB0-ADCC-463C-9A99-32DDD35F6F8D}"/>
              </a:ext>
            </a:extLst>
          </p:cNvPr>
          <p:cNvSpPr>
            <a:spLocks noChangeArrowheads="1"/>
          </p:cNvSpPr>
          <p:nvPr/>
        </p:nvSpPr>
        <p:spPr bwMode="auto">
          <a:xfrm>
            <a:off x="1172976" y="5268372"/>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Tuna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 name="Picture 2" descr="Free Free Footprint Clipart, Download Free Free Footprint Clipart png  images, Free ClipArts on Clipart Library">
            <a:extLst>
              <a:ext uri="{FF2B5EF4-FFF2-40B4-BE49-F238E27FC236}">
                <a16:creationId xmlns:a16="http://schemas.microsoft.com/office/drawing/2014/main" id="{A154F034-9E8F-4D7E-9A7F-3A34D68A31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87" y="566125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ree Free Footprint Clipart, Download Free Free Footprint Clipart png  images, Free ClipArts on Clipart Library">
            <a:extLst>
              <a:ext uri="{FF2B5EF4-FFF2-40B4-BE49-F238E27FC236}">
                <a16:creationId xmlns:a16="http://schemas.microsoft.com/office/drawing/2014/main" id="{50B08B14-DD69-40EE-BE27-7A60B74DDE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116" y="566219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Free Free Footprint Clipart, Download Free Free Footprint Clipart png  images, Free ClipArts on Clipart Library">
            <a:extLst>
              <a:ext uri="{FF2B5EF4-FFF2-40B4-BE49-F238E27FC236}">
                <a16:creationId xmlns:a16="http://schemas.microsoft.com/office/drawing/2014/main" id="{1BFEBE81-D470-408C-B1AB-50539E94E7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695" y="566398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Raw medium shrimp, peeled, deveined, tail on - Great value">
            <a:extLst>
              <a:ext uri="{FF2B5EF4-FFF2-40B4-BE49-F238E27FC236}">
                <a16:creationId xmlns:a16="http://schemas.microsoft.com/office/drawing/2014/main" id="{1D918915-541C-4FC3-961E-D13C030AC72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4630" y="3623121"/>
            <a:ext cx="1167385" cy="1557671"/>
          </a:xfrm>
          <a:prstGeom prst="rect">
            <a:avLst/>
          </a:prstGeom>
          <a:noFill/>
          <a:ln>
            <a:noFill/>
          </a:ln>
        </p:spPr>
      </p:pic>
      <p:sp>
        <p:nvSpPr>
          <p:cNvPr id="16" name="Rectangle 6">
            <a:extLst>
              <a:ext uri="{FF2B5EF4-FFF2-40B4-BE49-F238E27FC236}">
                <a16:creationId xmlns:a16="http://schemas.microsoft.com/office/drawing/2014/main" id="{F7B96F3E-B7AD-4F84-9B9A-67D034679C2E}"/>
              </a:ext>
            </a:extLst>
          </p:cNvPr>
          <p:cNvSpPr>
            <a:spLocks noChangeArrowheads="1"/>
          </p:cNvSpPr>
          <p:nvPr/>
        </p:nvSpPr>
        <p:spPr bwMode="auto">
          <a:xfrm>
            <a:off x="4937259" y="521794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Shrimp</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7" name="Picture 2" descr="Free Free Footprint Clipart, Download Free Free Footprint Clipart png  images, Free ClipArts on Clipart Library">
            <a:extLst>
              <a:ext uri="{FF2B5EF4-FFF2-40B4-BE49-F238E27FC236}">
                <a16:creationId xmlns:a16="http://schemas.microsoft.com/office/drawing/2014/main" id="{FAD63A76-2A79-4631-A15F-F708C227E9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2670" y="561082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Free Free Footprint Clipart, Download Free Free Footprint Clipart png  images, Free ClipArts on Clipart Library">
            <a:extLst>
              <a:ext uri="{FF2B5EF4-FFF2-40B4-BE49-F238E27FC236}">
                <a16:creationId xmlns:a16="http://schemas.microsoft.com/office/drawing/2014/main" id="{056CE285-CE6E-4B27-B475-4723BDDD79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399" y="561176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Free Free Footprint Clipart, Download Free Free Footprint Clipart png  images, Free ClipArts on Clipart Library">
            <a:extLst>
              <a:ext uri="{FF2B5EF4-FFF2-40B4-BE49-F238E27FC236}">
                <a16:creationId xmlns:a16="http://schemas.microsoft.com/office/drawing/2014/main" id="{C19472A6-4AD9-432E-8791-308DF5619A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3978" y="561356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tlantic Salmon Fillet | Hagen&amp;#39;s fresh, ocean-raised boneles… | Flickr">
            <a:extLst>
              <a:ext uri="{FF2B5EF4-FFF2-40B4-BE49-F238E27FC236}">
                <a16:creationId xmlns:a16="http://schemas.microsoft.com/office/drawing/2014/main" id="{CB3CD480-CE92-43AA-9C9D-C40D87D6C8DC}"/>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96416" y="3702864"/>
            <a:ext cx="1442631" cy="1440555"/>
          </a:xfrm>
          <a:prstGeom prst="rect">
            <a:avLst/>
          </a:prstGeom>
          <a:noFill/>
          <a:ln>
            <a:noFill/>
          </a:ln>
        </p:spPr>
      </p:pic>
      <p:sp>
        <p:nvSpPr>
          <p:cNvPr id="10" name="Rectangle 6">
            <a:extLst>
              <a:ext uri="{FF2B5EF4-FFF2-40B4-BE49-F238E27FC236}">
                <a16:creationId xmlns:a16="http://schemas.microsoft.com/office/drawing/2014/main" id="{BD28FE34-445F-4F83-B12A-0616BB1A9CB2}"/>
              </a:ext>
            </a:extLst>
          </p:cNvPr>
          <p:cNvSpPr>
            <a:spLocks noChangeArrowheads="1"/>
          </p:cNvSpPr>
          <p:nvPr/>
        </p:nvSpPr>
        <p:spPr bwMode="auto">
          <a:xfrm>
            <a:off x="8468448" y="5215207"/>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Fresh Salmon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1" name="Picture 2" descr="Free Free Footprint Clipart, Download Free Free Footprint Clipart png  images, Free ClipArts on Clipart Library">
            <a:extLst>
              <a:ext uri="{FF2B5EF4-FFF2-40B4-BE49-F238E27FC236}">
                <a16:creationId xmlns:a16="http://schemas.microsoft.com/office/drawing/2014/main" id="{8414CA8B-0166-4B08-B8DA-817F6B9B11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3859" y="560808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ree Free Footprint Clipart, Download Free Free Footprint Clipart png  images, Free ClipArts on Clipart Library">
            <a:extLst>
              <a:ext uri="{FF2B5EF4-FFF2-40B4-BE49-F238E27FC236}">
                <a16:creationId xmlns:a16="http://schemas.microsoft.com/office/drawing/2014/main" id="{7B45DA00-84C6-4A3F-B547-9069F42EAF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7588" y="560902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Free Free Footprint Clipart, Download Free Free Footprint Clipart png  images, Free ClipArts on Clipart Library">
            <a:extLst>
              <a:ext uri="{FF2B5EF4-FFF2-40B4-BE49-F238E27FC236}">
                <a16:creationId xmlns:a16="http://schemas.microsoft.com/office/drawing/2014/main" id="{81D117BA-7931-4AF8-87C4-B8C282C0FF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5167" y="5610823"/>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1" name="Slide Number Placeholder 20">
            <a:extLst>
              <a:ext uri="{FF2B5EF4-FFF2-40B4-BE49-F238E27FC236}">
                <a16:creationId xmlns:a16="http://schemas.microsoft.com/office/drawing/2014/main" id="{37519BEE-D3FC-93BE-F3D0-07753890F5D8}"/>
              </a:ext>
            </a:extLst>
          </p:cNvPr>
          <p:cNvSpPr>
            <a:spLocks noGrp="1"/>
          </p:cNvSpPr>
          <p:nvPr>
            <p:ph type="sldNum" sz="quarter" idx="12"/>
          </p:nvPr>
        </p:nvSpPr>
        <p:spPr/>
        <p:txBody>
          <a:bodyPr/>
          <a:lstStyle/>
          <a:p>
            <a:r>
              <a:rPr lang="en-US"/>
              <a:t>Rev It Up – </a:t>
            </a:r>
            <a:fld id="{7D52F209-99F7-4049-AA47-24F544FE70AF}" type="slidenum">
              <a:rPr lang="en-US" smtClean="0"/>
              <a:t>20</a:t>
            </a:fld>
            <a:endParaRPr lang="en-US" dirty="0"/>
          </a:p>
        </p:txBody>
      </p:sp>
    </p:spTree>
    <p:extLst>
      <p:ext uri="{BB962C8B-B14F-4D97-AF65-F5344CB8AC3E}">
        <p14:creationId xmlns:p14="http://schemas.microsoft.com/office/powerpoint/2010/main" val="1024967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2612C4F8-9419-232B-062F-3CCBE1367372}"/>
              </a:ext>
            </a:extLst>
          </p:cNvPr>
          <p:cNvSpPr>
            <a:spLocks noGrp="1"/>
          </p:cNvSpPr>
          <p:nvPr>
            <p:ph type="title"/>
          </p:nvPr>
        </p:nvSpPr>
        <p:spPr/>
        <p:txBody>
          <a:bodyPr>
            <a:noAutofit/>
          </a:bodyPr>
          <a:lstStyle/>
          <a:p>
            <a:r>
              <a:rPr lang="en-US" sz="2400" b="1" dirty="0">
                <a:solidFill>
                  <a:schemeClr val="tx1"/>
                </a:solidFill>
                <a:latin typeface="Arial" panose="020B0604020202020204" pitchFamily="34" charset="0"/>
                <a:cs typeface="Arial" panose="020B0604020202020204" pitchFamily="34" charset="0"/>
              </a:rPr>
              <a:t>Dairy comes from cows, but it does have a lower carbon footprint than beef. Swap some of the dairy foods you eat with plant-based foods to have an even lower footprint.</a:t>
            </a:r>
            <a:endParaRPr lang="en-US" sz="2400" dirty="0">
              <a:solidFill>
                <a:schemeClr val="tx1"/>
              </a:solidFill>
            </a:endParaRPr>
          </a:p>
        </p:txBody>
      </p:sp>
      <p:pic>
        <p:nvPicPr>
          <p:cNvPr id="7170" name="Picture 2" descr="Dairy">
            <a:extLst>
              <a:ext uri="{FF2B5EF4-FFF2-40B4-BE49-F238E27FC236}">
                <a16:creationId xmlns:a16="http://schemas.microsoft.com/office/drawing/2014/main" id="{0F474DA6-0512-43AB-A8B0-55A98409C0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913" y="2160351"/>
            <a:ext cx="1883669" cy="192024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6D7EEA3-EBBF-43FC-A026-F9DE19C77EA3}"/>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3146" y="2108568"/>
            <a:ext cx="986985" cy="1425904"/>
          </a:xfrm>
          <a:prstGeom prst="rect">
            <a:avLst/>
          </a:prstGeom>
          <a:noFill/>
          <a:ln>
            <a:noFill/>
          </a:ln>
        </p:spPr>
      </p:pic>
      <p:sp>
        <p:nvSpPr>
          <p:cNvPr id="5" name="Rectangle 4">
            <a:extLst>
              <a:ext uri="{FF2B5EF4-FFF2-40B4-BE49-F238E27FC236}">
                <a16:creationId xmlns:a16="http://schemas.microsoft.com/office/drawing/2014/main" id="{7632F21E-7A05-40F5-8A07-D41D31FAB26A}"/>
              </a:ext>
            </a:extLst>
          </p:cNvPr>
          <p:cNvSpPr>
            <a:spLocks noChangeArrowheads="1"/>
          </p:cNvSpPr>
          <p:nvPr/>
        </p:nvSpPr>
        <p:spPr bwMode="auto">
          <a:xfrm>
            <a:off x="2508848" y="3522050"/>
            <a:ext cx="2124212"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Milk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 name="Picture 2" descr="Free Free Footprint Clipart, Download Free Free Footprint Clipart png  images, Free ClipArts on Clipart Library">
            <a:extLst>
              <a:ext uri="{FF2B5EF4-FFF2-40B4-BE49-F238E27FC236}">
                <a16:creationId xmlns:a16="http://schemas.microsoft.com/office/drawing/2014/main" id="{0CBD2EEC-8D39-4C85-B631-93CCC4669D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3518" y="388122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Free Free Footprint Clipart, Download Free Free Footprint Clipart png  images, Free ClipArts on Clipart Library">
            <a:extLst>
              <a:ext uri="{FF2B5EF4-FFF2-40B4-BE49-F238E27FC236}">
                <a16:creationId xmlns:a16="http://schemas.microsoft.com/office/drawing/2014/main" id="{B5422C18-468B-46EE-9262-A002C376EE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7340" y="3882026"/>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Free Free Footprint Clipart, Download Free Free Footprint Clipart png  images, Free ClipArts on Clipart Library">
            <a:extLst>
              <a:ext uri="{FF2B5EF4-FFF2-40B4-BE49-F238E27FC236}">
                <a16:creationId xmlns:a16="http://schemas.microsoft.com/office/drawing/2014/main" id="{4DDECF14-EAA6-45BF-83BD-38BEBA75F6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1384" y="388354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Free Stock Photo 13030 Small white round bowl of plain yogurt with spoon |  freeimageslive">
            <a:extLst>
              <a:ext uri="{FF2B5EF4-FFF2-40B4-BE49-F238E27FC236}">
                <a16:creationId xmlns:a16="http://schemas.microsoft.com/office/drawing/2014/main" id="{8D2B7647-8A6F-4E23-92C8-478E8BD4F90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057" b="19517"/>
          <a:stretch/>
        </p:blipFill>
        <p:spPr bwMode="auto">
          <a:xfrm>
            <a:off x="4966650" y="2250737"/>
            <a:ext cx="1600943" cy="1100045"/>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02BB2948-2891-4CCD-9F31-F1FDACA9D913}"/>
              </a:ext>
            </a:extLst>
          </p:cNvPr>
          <p:cNvSpPr>
            <a:spLocks noChangeArrowheads="1"/>
          </p:cNvSpPr>
          <p:nvPr/>
        </p:nvSpPr>
        <p:spPr bwMode="auto">
          <a:xfrm>
            <a:off x="4914683" y="3327616"/>
            <a:ext cx="1704877" cy="547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Plain Non-fat Yogurt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39" name="Picture 2" descr="Free Free Footprint Clipart, Download Free Free Footprint Clipart png  images, Free ClipArts on Clipart Library">
            <a:extLst>
              <a:ext uri="{FF2B5EF4-FFF2-40B4-BE49-F238E27FC236}">
                <a16:creationId xmlns:a16="http://schemas.microsoft.com/office/drawing/2014/main" id="{2A8787F5-F469-46B8-AC82-EDF71E336E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1323" y="390276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Free Free Footprint Clipart, Download Free Free Footprint Clipart png  images, Free ClipArts on Clipart Library">
            <a:extLst>
              <a:ext uri="{FF2B5EF4-FFF2-40B4-BE49-F238E27FC236}">
                <a16:creationId xmlns:a16="http://schemas.microsoft.com/office/drawing/2014/main" id="{4DDF7AC0-52B5-41A0-87A4-17BD4C5F54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5146" y="3903566"/>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Free Free Footprint Clipart, Download Free Free Footprint Clipart png  images, Free ClipArts on Clipart Library">
            <a:extLst>
              <a:ext uri="{FF2B5EF4-FFF2-40B4-BE49-F238E27FC236}">
                <a16:creationId xmlns:a16="http://schemas.microsoft.com/office/drawing/2014/main" id="{2B3AE1E2-23E1-4F90-8FDD-F7BFD1638C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9189" y="3905088"/>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heddar cheese - Great Value - 8 oz">
            <a:extLst>
              <a:ext uri="{FF2B5EF4-FFF2-40B4-BE49-F238E27FC236}">
                <a16:creationId xmlns:a16="http://schemas.microsoft.com/office/drawing/2014/main" id="{6555D6B0-44B2-4FAB-82BD-55E9438541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2077" y="2434581"/>
            <a:ext cx="1563090" cy="759157"/>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D0AB65F1-97D2-47D3-B4F5-64B9F791ED08}"/>
              </a:ext>
            </a:extLst>
          </p:cNvPr>
          <p:cNvSpPr>
            <a:spLocks noChangeArrowheads="1"/>
          </p:cNvSpPr>
          <p:nvPr/>
        </p:nvSpPr>
        <p:spPr bwMode="auto">
          <a:xfrm>
            <a:off x="6901183" y="3207659"/>
            <a:ext cx="1704877"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Cheese</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3" name="Picture 2" descr="Free Free Footprint Clipart, Download Free Free Footprint Clipart png  images, Free ClipArts on Clipart Library">
            <a:extLst>
              <a:ext uri="{FF2B5EF4-FFF2-40B4-BE49-F238E27FC236}">
                <a16:creationId xmlns:a16="http://schemas.microsoft.com/office/drawing/2014/main" id="{F250CF43-2F6D-4506-8954-0B4DD7AEEA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9456" y="360428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Free Free Footprint Clipart, Download Free Free Footprint Clipart png  images, Free ClipArts on Clipart Library">
            <a:extLst>
              <a:ext uri="{FF2B5EF4-FFF2-40B4-BE49-F238E27FC236}">
                <a16:creationId xmlns:a16="http://schemas.microsoft.com/office/drawing/2014/main" id="{3904ADD8-54FB-47B4-80A8-EDF879D1F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0636" y="360964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Free Free Footprint Clipart, Download Free Free Footprint Clipart png  images, Free ClipArts on Clipart Library">
            <a:extLst>
              <a:ext uri="{FF2B5EF4-FFF2-40B4-BE49-F238E27FC236}">
                <a16:creationId xmlns:a16="http://schemas.microsoft.com/office/drawing/2014/main" id="{4FBD0AF8-4760-4D6C-898F-98F1BC5B66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4458" y="3610440"/>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Free Free Footprint Clipart, Download Free Free Footprint Clipart png  images, Free ClipArts on Clipart Library">
            <a:extLst>
              <a:ext uri="{FF2B5EF4-FFF2-40B4-BE49-F238E27FC236}">
                <a16:creationId xmlns:a16="http://schemas.microsoft.com/office/drawing/2014/main" id="{357D6870-6B0E-48A4-861F-8DE4FFAFEC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8502" y="361196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Organic Soy non-dairy Beverage - Kirkland Signature - 946ml">
            <a:extLst>
              <a:ext uri="{FF2B5EF4-FFF2-40B4-BE49-F238E27FC236}">
                <a16:creationId xmlns:a16="http://schemas.microsoft.com/office/drawing/2014/main" id="{B2AE60F6-36E9-46F2-9A29-8A624BE268D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52219" y="2055377"/>
            <a:ext cx="612010" cy="1240462"/>
          </a:xfrm>
          <a:prstGeom prst="rect">
            <a:avLst/>
          </a:prstGeom>
          <a:noFill/>
          <a:ln>
            <a:noFill/>
          </a:ln>
        </p:spPr>
      </p:pic>
      <p:sp>
        <p:nvSpPr>
          <p:cNvPr id="9" name="Rectangle 6">
            <a:extLst>
              <a:ext uri="{FF2B5EF4-FFF2-40B4-BE49-F238E27FC236}">
                <a16:creationId xmlns:a16="http://schemas.microsoft.com/office/drawing/2014/main" id="{D1C78077-C942-418E-90E9-3C6F778B2CDC}"/>
              </a:ext>
            </a:extLst>
          </p:cNvPr>
          <p:cNvSpPr>
            <a:spLocks noChangeArrowheads="1"/>
          </p:cNvSpPr>
          <p:nvPr/>
        </p:nvSpPr>
        <p:spPr bwMode="auto">
          <a:xfrm>
            <a:off x="8887684" y="3394486"/>
            <a:ext cx="1964873"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Soy Milk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 name="Picture 2" descr="Free Free Footprint Clipart, Download Free Free Footprint Clipart png  images, Free ClipArts on Clipart Library">
            <a:extLst>
              <a:ext uri="{FF2B5EF4-FFF2-40B4-BE49-F238E27FC236}">
                <a16:creationId xmlns:a16="http://schemas.microsoft.com/office/drawing/2014/main" id="{E817F79E-A5EE-43E3-94F2-0DC864F0C7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3625" y="3777558"/>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ree Free Footprint Clipart, Download Free Free Footprint Clipart png  images, Free ClipArts on Clipart Library">
            <a:extLst>
              <a:ext uri="{FF2B5EF4-FFF2-40B4-BE49-F238E27FC236}">
                <a16:creationId xmlns:a16="http://schemas.microsoft.com/office/drawing/2014/main" id="{915CE97E-8968-4D70-BEAA-199AF20834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7669" y="3779081"/>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Oils">
            <a:extLst>
              <a:ext uri="{FF2B5EF4-FFF2-40B4-BE49-F238E27FC236}">
                <a16:creationId xmlns:a16="http://schemas.microsoft.com/office/drawing/2014/main" id="{C7A657C7-0C28-44BE-90F6-50D3EA248D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399" y="4524212"/>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3491A6C-FFBB-420B-B297-2DBB313ABC9D}"/>
              </a:ext>
              <a:ext uri="{C183D7F6-B498-43B3-948B-1728B52AA6E4}">
                <adec:decorative xmlns:adec="http://schemas.microsoft.com/office/drawing/2017/decorative" val="1"/>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95481" y="4703782"/>
            <a:ext cx="1536168" cy="943292"/>
          </a:xfrm>
          <a:prstGeom prst="rect">
            <a:avLst/>
          </a:prstGeom>
          <a:noFill/>
          <a:ln>
            <a:noFill/>
          </a:ln>
        </p:spPr>
      </p:pic>
      <p:sp>
        <p:nvSpPr>
          <p:cNvPr id="18" name="Rectangle 6">
            <a:extLst>
              <a:ext uri="{FF2B5EF4-FFF2-40B4-BE49-F238E27FC236}">
                <a16:creationId xmlns:a16="http://schemas.microsoft.com/office/drawing/2014/main" id="{06B5B1EE-8240-4233-8A82-C0DE0A5F5232}"/>
              </a:ext>
            </a:extLst>
          </p:cNvPr>
          <p:cNvSpPr>
            <a:spLocks noChangeArrowheads="1"/>
          </p:cNvSpPr>
          <p:nvPr/>
        </p:nvSpPr>
        <p:spPr bwMode="auto">
          <a:xfrm>
            <a:off x="2438265" y="5849281"/>
            <a:ext cx="250541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Butter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9" name="Picture 2" descr="Free Free Footprint Clipart, Download Free Free Footprint Clipart png  images, Free ClipArts on Clipart Library">
            <a:extLst>
              <a:ext uri="{FF2B5EF4-FFF2-40B4-BE49-F238E27FC236}">
                <a16:creationId xmlns:a16="http://schemas.microsoft.com/office/drawing/2014/main" id="{0C57F9E6-1DBA-4253-9E33-93BD3EF89F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706" y="620100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Free Free Footprint Clipart, Download Free Free Footprint Clipart png  images, Free ClipArts on Clipart Library">
            <a:extLst>
              <a:ext uri="{FF2B5EF4-FFF2-40B4-BE49-F238E27FC236}">
                <a16:creationId xmlns:a16="http://schemas.microsoft.com/office/drawing/2014/main" id="{2176CAD6-E795-492C-9337-1FA341E614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5435" y="620194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Free Free Footprint Clipart, Download Free Free Footprint Clipart png  images, Free ClipArts on Clipart Library">
            <a:extLst>
              <a:ext uri="{FF2B5EF4-FFF2-40B4-BE49-F238E27FC236}">
                <a16:creationId xmlns:a16="http://schemas.microsoft.com/office/drawing/2014/main" id="{CE86CC59-EB7C-4311-B95F-DCEF4ED77A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3014" y="620373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Vegetable oil - Great Value">
            <a:extLst>
              <a:ext uri="{FF2B5EF4-FFF2-40B4-BE49-F238E27FC236}">
                <a16:creationId xmlns:a16="http://schemas.microsoft.com/office/drawing/2014/main" id="{FE2B344A-59AB-4DF8-B456-626021A7A11A}"/>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18015" y="4427517"/>
            <a:ext cx="690106" cy="1463070"/>
          </a:xfrm>
          <a:prstGeom prst="rect">
            <a:avLst/>
          </a:prstGeom>
          <a:noFill/>
          <a:ln>
            <a:noFill/>
          </a:ln>
        </p:spPr>
      </p:pic>
      <p:sp>
        <p:nvSpPr>
          <p:cNvPr id="22" name="Rectangle 6">
            <a:extLst>
              <a:ext uri="{FF2B5EF4-FFF2-40B4-BE49-F238E27FC236}">
                <a16:creationId xmlns:a16="http://schemas.microsoft.com/office/drawing/2014/main" id="{637BE03F-0A56-4541-BB4F-6F1717D6BB34}"/>
              </a:ext>
            </a:extLst>
          </p:cNvPr>
          <p:cNvSpPr>
            <a:spLocks noChangeArrowheads="1"/>
          </p:cNvSpPr>
          <p:nvPr/>
        </p:nvSpPr>
        <p:spPr bwMode="auto">
          <a:xfrm>
            <a:off x="4704327" y="5941819"/>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Vegetable Oil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3" name="Picture 2" descr="Free Free Footprint Clipart, Download Free Free Footprint Clipart png  images, Free ClipArts on Clipart Library">
            <a:extLst>
              <a:ext uri="{FF2B5EF4-FFF2-40B4-BE49-F238E27FC236}">
                <a16:creationId xmlns:a16="http://schemas.microsoft.com/office/drawing/2014/main" id="{4FF8DF3D-54E1-4BC8-91EC-0C65F296FF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0477" y="627878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ree Free Footprint Clipart, Download Free Free Footprint Clipart png  images, Free ClipArts on Clipart Library">
            <a:extLst>
              <a:ext uri="{FF2B5EF4-FFF2-40B4-BE49-F238E27FC236}">
                <a16:creationId xmlns:a16="http://schemas.microsoft.com/office/drawing/2014/main" id="{5B2B823F-5C26-4341-B3BF-FC4E73C544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8056" y="628057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a:extLst>
              <a:ext uri="{FF2B5EF4-FFF2-40B4-BE49-F238E27FC236}">
                <a16:creationId xmlns:a16="http://schemas.microsoft.com/office/drawing/2014/main" id="{1ECC6F52-EA86-4BAA-A6E8-EB58BC78A74E}"/>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03530" y="4524212"/>
            <a:ext cx="1571297" cy="1304177"/>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E9C2DD24-0106-412D-A4CD-8E76E968106B}"/>
              </a:ext>
            </a:extLst>
          </p:cNvPr>
          <p:cNvSpPr>
            <a:spLocks noChangeArrowheads="1"/>
          </p:cNvSpPr>
          <p:nvPr/>
        </p:nvSpPr>
        <p:spPr bwMode="auto">
          <a:xfrm>
            <a:off x="6782456" y="5828389"/>
            <a:ext cx="201082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Margarine</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36" name="Picture 2" descr="Free Free Footprint Clipart, Download Free Free Footprint Clipart png  images, Free ClipArts on Clipart Library">
            <a:extLst>
              <a:ext uri="{FF2B5EF4-FFF2-40B4-BE49-F238E27FC236}">
                <a16:creationId xmlns:a16="http://schemas.microsoft.com/office/drawing/2014/main" id="{4564FB7E-E499-4454-92A6-54E2A0A190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8245" y="617843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Free Free Footprint Clipart, Download Free Free Footprint Clipart png  images, Free ClipArts on Clipart Library">
            <a:extLst>
              <a:ext uri="{FF2B5EF4-FFF2-40B4-BE49-F238E27FC236}">
                <a16:creationId xmlns:a16="http://schemas.microsoft.com/office/drawing/2014/main" id="{0B63259F-DEDB-4F53-9BBE-B1D4EF99C0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5824" y="6180231"/>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43FF0AB2-12CF-A81E-0FD3-C91176BB7087}"/>
              </a:ext>
            </a:extLst>
          </p:cNvPr>
          <p:cNvSpPr>
            <a:spLocks noGrp="1"/>
          </p:cNvSpPr>
          <p:nvPr>
            <p:ph type="sldNum" sz="quarter" idx="12"/>
          </p:nvPr>
        </p:nvSpPr>
        <p:spPr/>
        <p:txBody>
          <a:bodyPr/>
          <a:lstStyle/>
          <a:p>
            <a:r>
              <a:rPr lang="en-US"/>
              <a:t>Rev It Up – </a:t>
            </a:r>
            <a:fld id="{7D52F209-99F7-4049-AA47-24F544FE70AF}" type="slidenum">
              <a:rPr lang="en-US" smtClean="0"/>
              <a:t>21</a:t>
            </a:fld>
            <a:endParaRPr lang="en-US" dirty="0"/>
          </a:p>
        </p:txBody>
      </p:sp>
    </p:spTree>
    <p:extLst>
      <p:ext uri="{BB962C8B-B14F-4D97-AF65-F5344CB8AC3E}">
        <p14:creationId xmlns:p14="http://schemas.microsoft.com/office/powerpoint/2010/main" val="2661309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5EA44-E2E0-24B5-CB1D-B2D23330ABC0}"/>
              </a:ext>
            </a:extLst>
          </p:cNvPr>
          <p:cNvSpPr>
            <a:spLocks noGrp="1"/>
          </p:cNvSpPr>
          <p:nvPr>
            <p:ph type="title"/>
          </p:nvPr>
        </p:nvSpPr>
        <p:spPr>
          <a:xfrm>
            <a:off x="838200" y="967105"/>
            <a:ext cx="10515600" cy="835531"/>
          </a:xfrm>
        </p:spPr>
        <p:txBody>
          <a:bodyPr>
            <a:normAutofit fontScale="90000"/>
          </a:bodyPr>
          <a:lstStyle/>
          <a:p>
            <a:r>
              <a:rPr lang="en-US" sz="2800" b="1" dirty="0">
                <a:solidFill>
                  <a:schemeClr val="tx1"/>
                </a:solidFill>
                <a:latin typeface="Arial" panose="020B0604020202020204" pitchFamily="34" charset="0"/>
                <a:cs typeface="Arial" panose="020B0604020202020204" pitchFamily="34" charset="0"/>
              </a:rPr>
              <a:t>For dessert, picking a less processed food will be best. Pick the ones with the least number of ingredients!</a:t>
            </a:r>
            <a:endParaRPr lang="en-US" sz="2800" dirty="0">
              <a:solidFill>
                <a:schemeClr val="tx1"/>
              </a:solidFill>
            </a:endParaRPr>
          </a:p>
        </p:txBody>
      </p:sp>
      <p:pic>
        <p:nvPicPr>
          <p:cNvPr id="10242" name="Picture 2">
            <a:extLst>
              <a:ext uri="{FF2B5EF4-FFF2-40B4-BE49-F238E27FC236}">
                <a16:creationId xmlns:a16="http://schemas.microsoft.com/office/drawing/2014/main" id="{A26DC20C-D991-4ABF-AE61-52C16E128763}"/>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956" y="1905507"/>
            <a:ext cx="2122480" cy="21584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Bright popsicle made of sweet strawberries and ice cubes | Flickr">
            <a:extLst>
              <a:ext uri="{FF2B5EF4-FFF2-40B4-BE49-F238E27FC236}">
                <a16:creationId xmlns:a16="http://schemas.microsoft.com/office/drawing/2014/main" id="{667FBCA1-E5FA-4442-8E4C-4A6B1D09D19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8696" y="1741665"/>
            <a:ext cx="1024607" cy="1535622"/>
          </a:xfrm>
          <a:prstGeom prst="rect">
            <a:avLst/>
          </a:prstGeom>
          <a:noFill/>
          <a:ln>
            <a:noFill/>
          </a:ln>
        </p:spPr>
      </p:pic>
      <p:pic>
        <p:nvPicPr>
          <p:cNvPr id="41" name="Picture 40" descr="ingredients for frozen fruit popsicles">
            <a:extLst>
              <a:ext uri="{FF2B5EF4-FFF2-40B4-BE49-F238E27FC236}">
                <a16:creationId xmlns:a16="http://schemas.microsoft.com/office/drawing/2014/main" id="{EB6FC80D-19FA-4297-A978-DEB35C5C66FD}"/>
              </a:ext>
            </a:extLst>
          </p:cNvPr>
          <p:cNvPicPr>
            <a:picLocks noChangeAspect="1"/>
          </p:cNvPicPr>
          <p:nvPr/>
        </p:nvPicPr>
        <p:blipFill>
          <a:blip r:embed="rId4"/>
          <a:stretch>
            <a:fillRect/>
          </a:stretch>
        </p:blipFill>
        <p:spPr>
          <a:xfrm>
            <a:off x="4335235" y="2104319"/>
            <a:ext cx="1676400" cy="752475"/>
          </a:xfrm>
          <a:prstGeom prst="rect">
            <a:avLst/>
          </a:prstGeom>
        </p:spPr>
      </p:pic>
      <p:sp>
        <p:nvSpPr>
          <p:cNvPr id="39" name="Rectangle 6">
            <a:extLst>
              <a:ext uri="{FF2B5EF4-FFF2-40B4-BE49-F238E27FC236}">
                <a16:creationId xmlns:a16="http://schemas.microsoft.com/office/drawing/2014/main" id="{1D11B69B-7234-4F23-BF10-545CF95D59FE}"/>
              </a:ext>
            </a:extLst>
          </p:cNvPr>
          <p:cNvSpPr>
            <a:spLocks noChangeArrowheads="1"/>
          </p:cNvSpPr>
          <p:nvPr/>
        </p:nvSpPr>
        <p:spPr bwMode="auto">
          <a:xfrm>
            <a:off x="3190949" y="3327740"/>
            <a:ext cx="28184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Fruit Popsicles</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42" name="Picture 2" descr="Free Free Footprint Clipart, Download Free Free Footprint Clipart png  images, Free ClipArts on Clipart Library">
            <a:extLst>
              <a:ext uri="{FF2B5EF4-FFF2-40B4-BE49-F238E27FC236}">
                <a16:creationId xmlns:a16="http://schemas.microsoft.com/office/drawing/2014/main" id="{04AEF1B1-2574-40AE-96D7-F71B2AD702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6662" y="362120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Free Free Footprint Clipart, Download Free Free Footprint Clipart png  images, Free ClipArts on Clipart Library">
            <a:extLst>
              <a:ext uri="{FF2B5EF4-FFF2-40B4-BE49-F238E27FC236}">
                <a16:creationId xmlns:a16="http://schemas.microsoft.com/office/drawing/2014/main" id="{CC6A52C7-98D8-409C-BB64-43EA1E6C80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0391" y="362214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Free Free Footprint Clipart, Download Free Free Footprint Clipart png  images, Free ClipArts on Clipart Library">
            <a:extLst>
              <a:ext uri="{FF2B5EF4-FFF2-40B4-BE49-F238E27FC236}">
                <a16:creationId xmlns:a16="http://schemas.microsoft.com/office/drawing/2014/main" id="{EAAB7091-AC17-4115-B53D-B56F785FB1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7970" y="362393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Banana Babies Frozen Treat | Banana Babies Pic by Mike Mozar… | Flickr">
            <a:extLst>
              <a:ext uri="{FF2B5EF4-FFF2-40B4-BE49-F238E27FC236}">
                <a16:creationId xmlns:a16="http://schemas.microsoft.com/office/drawing/2014/main" id="{6946DED3-E244-408A-94FB-439E140916B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943" b="12337"/>
          <a:stretch/>
        </p:blipFill>
        <p:spPr bwMode="auto">
          <a:xfrm>
            <a:off x="6452801" y="1772985"/>
            <a:ext cx="1970819" cy="136313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descr="ingredients for chocolate covered fruit">
            <a:extLst>
              <a:ext uri="{FF2B5EF4-FFF2-40B4-BE49-F238E27FC236}">
                <a16:creationId xmlns:a16="http://schemas.microsoft.com/office/drawing/2014/main" id="{E6AFD2D9-FB2C-40FB-84B2-36BB45E8032B}"/>
              </a:ext>
            </a:extLst>
          </p:cNvPr>
          <p:cNvPicPr>
            <a:picLocks noChangeAspect="1"/>
          </p:cNvPicPr>
          <p:nvPr/>
        </p:nvPicPr>
        <p:blipFill>
          <a:blip r:embed="rId7"/>
          <a:stretch>
            <a:fillRect/>
          </a:stretch>
        </p:blipFill>
        <p:spPr>
          <a:xfrm>
            <a:off x="8523538" y="2219334"/>
            <a:ext cx="3220137" cy="326495"/>
          </a:xfrm>
          <a:prstGeom prst="rect">
            <a:avLst/>
          </a:prstGeom>
        </p:spPr>
      </p:pic>
      <p:sp>
        <p:nvSpPr>
          <p:cNvPr id="36" name="Rectangle 6">
            <a:extLst>
              <a:ext uri="{FF2B5EF4-FFF2-40B4-BE49-F238E27FC236}">
                <a16:creationId xmlns:a16="http://schemas.microsoft.com/office/drawing/2014/main" id="{403467FC-B31E-4B27-8250-331A110DBAC1}"/>
              </a:ext>
            </a:extLst>
          </p:cNvPr>
          <p:cNvSpPr>
            <a:spLocks noChangeArrowheads="1"/>
          </p:cNvSpPr>
          <p:nvPr/>
        </p:nvSpPr>
        <p:spPr bwMode="auto">
          <a:xfrm>
            <a:off x="6352881" y="3220456"/>
            <a:ext cx="53907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Chocolate Covered Fruit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45" name="Picture 2" descr="Free Free Footprint Clipart, Download Free Free Footprint Clipart png  images, Free ClipArts on Clipart Library">
            <a:extLst>
              <a:ext uri="{FF2B5EF4-FFF2-40B4-BE49-F238E27FC236}">
                <a16:creationId xmlns:a16="http://schemas.microsoft.com/office/drawing/2014/main" id="{FA9BD6CB-5BC1-45CD-8235-CECA84A885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4775" y="350223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Free Free Footprint Clipart, Download Free Free Footprint Clipart png  images, Free ClipArts on Clipart Library">
            <a:extLst>
              <a:ext uri="{FF2B5EF4-FFF2-40B4-BE49-F238E27FC236}">
                <a16:creationId xmlns:a16="http://schemas.microsoft.com/office/drawing/2014/main" id="{77BA504D-278E-4218-9B05-D17A510920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78504" y="350317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Free Free Footprint Clipart, Download Free Free Footprint Clipart png  images, Free ClipArts on Clipart Library">
            <a:extLst>
              <a:ext uri="{FF2B5EF4-FFF2-40B4-BE49-F238E27FC236}">
                <a16:creationId xmlns:a16="http://schemas.microsoft.com/office/drawing/2014/main" id="{84931D9B-3916-4D98-92D7-7E51847C95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6083" y="350497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eanut butter cup ice cream - Ben &amp;amp; Jerry&amp;#39;s - 500 ml (431 g)">
            <a:extLst>
              <a:ext uri="{FF2B5EF4-FFF2-40B4-BE49-F238E27FC236}">
                <a16:creationId xmlns:a16="http://schemas.microsoft.com/office/drawing/2014/main" id="{231361E8-042B-4E8E-8A81-FA965A74BCBC}"/>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7329" y="4323237"/>
            <a:ext cx="1035129" cy="1174161"/>
          </a:xfrm>
          <a:prstGeom prst="rect">
            <a:avLst/>
          </a:prstGeom>
          <a:noFill/>
          <a:ln>
            <a:noFill/>
          </a:ln>
        </p:spPr>
      </p:pic>
      <p:sp>
        <p:nvSpPr>
          <p:cNvPr id="7" name="Rectangle 6">
            <a:extLst>
              <a:ext uri="{FF2B5EF4-FFF2-40B4-BE49-F238E27FC236}">
                <a16:creationId xmlns:a16="http://schemas.microsoft.com/office/drawing/2014/main" id="{9637BCCC-F6B1-4477-85B4-C976ACD69F26}"/>
              </a:ext>
            </a:extLst>
          </p:cNvPr>
          <p:cNvSpPr>
            <a:spLocks noChangeArrowheads="1"/>
          </p:cNvSpPr>
          <p:nvPr/>
        </p:nvSpPr>
        <p:spPr bwMode="auto">
          <a:xfrm>
            <a:off x="1117329" y="5594083"/>
            <a:ext cx="11711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Ice Cream</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6" name="Picture 5" descr="ingredients for ice cream">
            <a:extLst>
              <a:ext uri="{FF2B5EF4-FFF2-40B4-BE49-F238E27FC236}">
                <a16:creationId xmlns:a16="http://schemas.microsoft.com/office/drawing/2014/main" id="{AE24A1A6-F19C-445E-AF34-ED9CB85211AC}"/>
              </a:ext>
            </a:extLst>
          </p:cNvPr>
          <p:cNvPicPr>
            <a:picLocks noChangeAspect="1"/>
          </p:cNvPicPr>
          <p:nvPr/>
        </p:nvPicPr>
        <p:blipFill>
          <a:blip r:embed="rId9"/>
          <a:stretch>
            <a:fillRect/>
          </a:stretch>
        </p:blipFill>
        <p:spPr>
          <a:xfrm>
            <a:off x="2403118" y="4234445"/>
            <a:ext cx="1032289" cy="1639518"/>
          </a:xfrm>
          <a:prstGeom prst="rect">
            <a:avLst/>
          </a:prstGeom>
        </p:spPr>
      </p:pic>
      <p:pic>
        <p:nvPicPr>
          <p:cNvPr id="8" name="Picture 2" descr="Free Free Footprint Clipart, Download Free Free Footprint Clipart png  images, Free ClipArts on Clipart Library">
            <a:extLst>
              <a:ext uri="{FF2B5EF4-FFF2-40B4-BE49-F238E27FC236}">
                <a16:creationId xmlns:a16="http://schemas.microsoft.com/office/drawing/2014/main" id="{EB5C4A04-50EB-4BCE-BE9A-62F6FBEC21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051" y="5932748"/>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ree Free Footprint Clipart, Download Free Free Footprint Clipart png  images, Free ClipArts on Clipart Library">
            <a:extLst>
              <a:ext uri="{FF2B5EF4-FFF2-40B4-BE49-F238E27FC236}">
                <a16:creationId xmlns:a16="http://schemas.microsoft.com/office/drawing/2014/main" id="{72B6D4A1-FB09-4E85-9269-F989F0E01B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3772" y="5938674"/>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ree Free Footprint Clipart, Download Free Free Footprint Clipart png  images, Free ClipArts on Clipart Library">
            <a:extLst>
              <a:ext uri="{FF2B5EF4-FFF2-40B4-BE49-F238E27FC236}">
                <a16:creationId xmlns:a16="http://schemas.microsoft.com/office/drawing/2014/main" id="{95BCB3FC-2BF4-4DAA-8817-868EC4C6C9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0634" y="5939557"/>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ree Free Footprint Clipart, Download Free Free Footprint Clipart png  images, Free ClipArts on Clipart Library">
            <a:extLst>
              <a:ext uri="{FF2B5EF4-FFF2-40B4-BE49-F238E27FC236}">
                <a16:creationId xmlns:a16="http://schemas.microsoft.com/office/drawing/2014/main" id="{0F2396AF-7D41-476D-947C-11AFB999D1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1536" y="5941240"/>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ree Free Footprint Clipart, Download Free Free Footprint Clipart png  images, Free ClipArts on Clipart Library">
            <a:extLst>
              <a:ext uri="{FF2B5EF4-FFF2-40B4-BE49-F238E27FC236}">
                <a16:creationId xmlns:a16="http://schemas.microsoft.com/office/drawing/2014/main" id="{D8AA5043-04FB-4B47-A51D-8A7A743B5D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6018" y="5938674"/>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my fav cookies right now | safeway frosted sugar cookies. yu… | Flickr">
            <a:extLst>
              <a:ext uri="{FF2B5EF4-FFF2-40B4-BE49-F238E27FC236}">
                <a16:creationId xmlns:a16="http://schemas.microsoft.com/office/drawing/2014/main" id="{F1BB660A-7DB7-4979-BB31-FE51705FB66D}"/>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09703" y="4457253"/>
            <a:ext cx="1725198" cy="1077249"/>
          </a:xfrm>
          <a:prstGeom prst="rect">
            <a:avLst/>
          </a:prstGeom>
          <a:noFill/>
          <a:ln>
            <a:noFill/>
          </a:ln>
        </p:spPr>
      </p:pic>
      <p:pic>
        <p:nvPicPr>
          <p:cNvPr id="54" name="Picture 53" descr="ingredient list for cookies">
            <a:extLst>
              <a:ext uri="{FF2B5EF4-FFF2-40B4-BE49-F238E27FC236}">
                <a16:creationId xmlns:a16="http://schemas.microsoft.com/office/drawing/2014/main" id="{1699B635-6F2E-456E-B8DD-1A06A788190E}"/>
              </a:ext>
            </a:extLst>
          </p:cNvPr>
          <p:cNvPicPr>
            <a:picLocks noChangeAspect="1"/>
          </p:cNvPicPr>
          <p:nvPr/>
        </p:nvPicPr>
        <p:blipFill rotWithShape="1">
          <a:blip r:embed="rId11"/>
          <a:srcRect l="662"/>
          <a:stretch/>
        </p:blipFill>
        <p:spPr>
          <a:xfrm>
            <a:off x="6039043" y="4400289"/>
            <a:ext cx="1897525" cy="1224471"/>
          </a:xfrm>
          <a:prstGeom prst="rect">
            <a:avLst/>
          </a:prstGeom>
        </p:spPr>
      </p:pic>
      <p:sp>
        <p:nvSpPr>
          <p:cNvPr id="13" name="Rectangle 6">
            <a:extLst>
              <a:ext uri="{FF2B5EF4-FFF2-40B4-BE49-F238E27FC236}">
                <a16:creationId xmlns:a16="http://schemas.microsoft.com/office/drawing/2014/main" id="{471A916E-EDA1-4338-89CF-4ADCE75A7A8C}"/>
              </a:ext>
            </a:extLst>
          </p:cNvPr>
          <p:cNvSpPr>
            <a:spLocks noChangeArrowheads="1"/>
          </p:cNvSpPr>
          <p:nvPr/>
        </p:nvSpPr>
        <p:spPr bwMode="auto">
          <a:xfrm>
            <a:off x="4380906" y="5821719"/>
            <a:ext cx="11305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Cookies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4" name="Picture 2" descr="Free Free Footprint Clipart, Download Free Free Footprint Clipart png  images, Free ClipArts on Clipart Library">
            <a:extLst>
              <a:ext uri="{FF2B5EF4-FFF2-40B4-BE49-F238E27FC236}">
                <a16:creationId xmlns:a16="http://schemas.microsoft.com/office/drawing/2014/main" id="{01EC2B00-38CD-464E-AA72-653C33F862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1104" y="5753767"/>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Free Free Footprint Clipart, Download Free Free Footprint Clipart png  images, Free ClipArts on Clipart Library">
            <a:extLst>
              <a:ext uri="{FF2B5EF4-FFF2-40B4-BE49-F238E27FC236}">
                <a16:creationId xmlns:a16="http://schemas.microsoft.com/office/drawing/2014/main" id="{1B3EAD56-F848-4950-B94C-036236462D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9043" y="5759644"/>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Free Free Footprint Clipart, Download Free Free Footprint Clipart png  images, Free ClipArts on Clipart Library">
            <a:extLst>
              <a:ext uri="{FF2B5EF4-FFF2-40B4-BE49-F238E27FC236}">
                <a16:creationId xmlns:a16="http://schemas.microsoft.com/office/drawing/2014/main" id="{1105A087-352B-406C-A7AD-B151A6CC2E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0078" y="5760519"/>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Free Free Footprint Clipart, Download Free Free Footprint Clipart png  images, Free ClipArts on Clipart Library">
            <a:extLst>
              <a:ext uri="{FF2B5EF4-FFF2-40B4-BE49-F238E27FC236}">
                <a16:creationId xmlns:a16="http://schemas.microsoft.com/office/drawing/2014/main" id="{89BBF33E-03F0-4D7B-90A5-21647EF45F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4800" y="5762188"/>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Free Free Footprint Clipart, Download Free Free Footprint Clipart png  images, Free ClipArts on Clipart Library">
            <a:extLst>
              <a:ext uri="{FF2B5EF4-FFF2-40B4-BE49-F238E27FC236}">
                <a16:creationId xmlns:a16="http://schemas.microsoft.com/office/drawing/2014/main" id="{1B577160-CD85-4924-A9E0-36AB8C9D4F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3196" y="5759643"/>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rownies | are brownies a cake or a cookie? | chotda | Flickr">
            <a:extLst>
              <a:ext uri="{FF2B5EF4-FFF2-40B4-BE49-F238E27FC236}">
                <a16:creationId xmlns:a16="http://schemas.microsoft.com/office/drawing/2014/main" id="{B7F4A67E-C56F-4D6B-9828-F24573672E00}"/>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55856" y="3992132"/>
            <a:ext cx="1710314" cy="1224471"/>
          </a:xfrm>
          <a:prstGeom prst="rect">
            <a:avLst/>
          </a:prstGeom>
          <a:noFill/>
          <a:ln>
            <a:noFill/>
          </a:ln>
        </p:spPr>
      </p:pic>
      <p:sp>
        <p:nvSpPr>
          <p:cNvPr id="19" name="Rectangle 6">
            <a:extLst>
              <a:ext uri="{FF2B5EF4-FFF2-40B4-BE49-F238E27FC236}">
                <a16:creationId xmlns:a16="http://schemas.microsoft.com/office/drawing/2014/main" id="{53A5243D-15C3-4D11-BB55-EE496BB91773}"/>
              </a:ext>
            </a:extLst>
          </p:cNvPr>
          <p:cNvSpPr>
            <a:spLocks noChangeArrowheads="1"/>
          </p:cNvSpPr>
          <p:nvPr/>
        </p:nvSpPr>
        <p:spPr bwMode="auto">
          <a:xfrm>
            <a:off x="8416041" y="5437832"/>
            <a:ext cx="128000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Brownies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20" name="Picture 2" descr="Free Free Footprint Clipart, Download Free Free Footprint Clipart png  images, Free ClipArts on Clipart Library">
            <a:extLst>
              <a:ext uri="{FF2B5EF4-FFF2-40B4-BE49-F238E27FC236}">
                <a16:creationId xmlns:a16="http://schemas.microsoft.com/office/drawing/2014/main" id="{CA941E03-97BE-405D-93EF-502B3B48CD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1376" y="5371486"/>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Free Free Footprint Clipart, Download Free Free Footprint Clipart png  images, Free ClipArts on Clipart Library">
            <a:extLst>
              <a:ext uri="{FF2B5EF4-FFF2-40B4-BE49-F238E27FC236}">
                <a16:creationId xmlns:a16="http://schemas.microsoft.com/office/drawing/2014/main" id="{9395D20D-5A07-44E7-AD33-5BFC51F5BD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9548" y="5377335"/>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ree Free Footprint Clipart, Download Free Free Footprint Clipart png  images, Free ClipArts on Clipart Library">
            <a:extLst>
              <a:ext uri="{FF2B5EF4-FFF2-40B4-BE49-F238E27FC236}">
                <a16:creationId xmlns:a16="http://schemas.microsoft.com/office/drawing/2014/main" id="{FCB543F8-5D00-4C7D-8174-A92BD47281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20737" y="5378206"/>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Free Free Footprint Clipart, Download Free Free Footprint Clipart png  images, Free ClipArts on Clipart Library">
            <a:extLst>
              <a:ext uri="{FF2B5EF4-FFF2-40B4-BE49-F238E27FC236}">
                <a16:creationId xmlns:a16="http://schemas.microsoft.com/office/drawing/2014/main" id="{4EC08DF8-D10E-4AE0-BDD7-4F5A6D6227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25017" y="5379868"/>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ree Free Footprint Clipart, Download Free Free Footprint Clipart png  images, Free ClipArts on Clipart Library">
            <a:extLst>
              <a:ext uri="{FF2B5EF4-FFF2-40B4-BE49-F238E27FC236}">
                <a16:creationId xmlns:a16="http://schemas.microsoft.com/office/drawing/2014/main" id="{483F6AEC-9335-4627-951E-63067F5B78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23130" y="5377334"/>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7" descr="ingredient list for brownies">
            <a:extLst>
              <a:ext uri="{FF2B5EF4-FFF2-40B4-BE49-F238E27FC236}">
                <a16:creationId xmlns:a16="http://schemas.microsoft.com/office/drawing/2014/main" id="{147178BF-058F-44D5-BA5B-23CF53BF0E7F}"/>
              </a:ext>
            </a:extLst>
          </p:cNvPr>
          <p:cNvPicPr>
            <a:picLocks noChangeAspect="1"/>
          </p:cNvPicPr>
          <p:nvPr/>
        </p:nvPicPr>
        <p:blipFill rotWithShape="1">
          <a:blip r:embed="rId13"/>
          <a:srcRect l="-213" t="6115" r="213" b="3156"/>
          <a:stretch/>
        </p:blipFill>
        <p:spPr>
          <a:xfrm>
            <a:off x="8384775" y="5814438"/>
            <a:ext cx="3657600" cy="613575"/>
          </a:xfrm>
          <a:prstGeom prst="rect">
            <a:avLst/>
          </a:prstGeom>
        </p:spPr>
      </p:pic>
      <p:sp>
        <p:nvSpPr>
          <p:cNvPr id="25" name="Slide Number Placeholder 24">
            <a:extLst>
              <a:ext uri="{FF2B5EF4-FFF2-40B4-BE49-F238E27FC236}">
                <a16:creationId xmlns:a16="http://schemas.microsoft.com/office/drawing/2014/main" id="{AB21F49E-CFEA-698B-F57E-945665FBEE0B}"/>
              </a:ext>
            </a:extLst>
          </p:cNvPr>
          <p:cNvSpPr>
            <a:spLocks noGrp="1"/>
          </p:cNvSpPr>
          <p:nvPr>
            <p:ph type="sldNum" sz="quarter" idx="12"/>
          </p:nvPr>
        </p:nvSpPr>
        <p:spPr/>
        <p:txBody>
          <a:bodyPr/>
          <a:lstStyle/>
          <a:p>
            <a:r>
              <a:rPr lang="en-US"/>
              <a:t>Rev It Up – </a:t>
            </a:r>
            <a:fld id="{7D52F209-99F7-4049-AA47-24F544FE70AF}" type="slidenum">
              <a:rPr lang="en-US" smtClean="0"/>
              <a:t>22</a:t>
            </a:fld>
            <a:endParaRPr lang="en-US" dirty="0"/>
          </a:p>
        </p:txBody>
      </p:sp>
    </p:spTree>
    <p:extLst>
      <p:ext uri="{BB962C8B-B14F-4D97-AF65-F5344CB8AC3E}">
        <p14:creationId xmlns:p14="http://schemas.microsoft.com/office/powerpoint/2010/main" val="249634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02B490-67AF-04BE-7EE2-9FB4116CADF8}"/>
              </a:ext>
            </a:extLst>
          </p:cNvPr>
          <p:cNvSpPr>
            <a:spLocks noGrp="1"/>
          </p:cNvSpPr>
          <p:nvPr>
            <p:ph type="title"/>
          </p:nvPr>
        </p:nvSpPr>
        <p:spPr>
          <a:xfrm>
            <a:off x="838200" y="967105"/>
            <a:ext cx="10515600" cy="1120640"/>
          </a:xfrm>
        </p:spPr>
        <p:txBody>
          <a:bodyPr>
            <a:noAutofit/>
          </a:bodyPr>
          <a:lstStyle/>
          <a:p>
            <a:pPr algn="ctr"/>
            <a:r>
              <a:rPr lang="en-US" sz="4000" dirty="0">
                <a:latin typeface="Arial" panose="020B0604020202020204" pitchFamily="34" charset="0"/>
                <a:cs typeface="Arial" panose="020B0604020202020204" pitchFamily="34" charset="0"/>
              </a:rPr>
              <a:t>Teams, time to tally up your footprints…</a:t>
            </a:r>
            <a:endParaRPr lang="en-US" sz="4000" dirty="0"/>
          </a:p>
        </p:txBody>
      </p:sp>
      <p:sp>
        <p:nvSpPr>
          <p:cNvPr id="4" name="Content Placeholder 3">
            <a:extLst>
              <a:ext uri="{FF2B5EF4-FFF2-40B4-BE49-F238E27FC236}">
                <a16:creationId xmlns:a16="http://schemas.microsoft.com/office/drawing/2014/main" id="{98993F2D-51AD-B42B-7A25-7B5E13D07870}"/>
              </a:ext>
            </a:extLst>
          </p:cNvPr>
          <p:cNvSpPr>
            <a:spLocks noGrp="1"/>
          </p:cNvSpPr>
          <p:nvPr>
            <p:ph idx="1"/>
          </p:nvPr>
        </p:nvSpPr>
        <p:spPr>
          <a:xfrm>
            <a:off x="838200" y="2087745"/>
            <a:ext cx="10515600" cy="4089218"/>
          </a:xfrm>
        </p:spPr>
        <p:txBody>
          <a:bodyPr anchor="ctr">
            <a:normAutofit/>
          </a:bodyPr>
          <a:lstStyle/>
          <a:p>
            <a:pPr algn="ctr"/>
            <a:r>
              <a:rPr lang="en-US" sz="7200" b="1" dirty="0">
                <a:latin typeface="Arial" panose="020B0604020202020204" pitchFamily="34" charset="0"/>
                <a:cs typeface="Arial" panose="020B0604020202020204" pitchFamily="34" charset="0"/>
              </a:rPr>
              <a:t>Who is the winner?</a:t>
            </a:r>
            <a:endParaRPr lang="en-US" sz="7200" dirty="0"/>
          </a:p>
        </p:txBody>
      </p:sp>
      <p:sp>
        <p:nvSpPr>
          <p:cNvPr id="2" name="Slide Number Placeholder 1">
            <a:extLst>
              <a:ext uri="{FF2B5EF4-FFF2-40B4-BE49-F238E27FC236}">
                <a16:creationId xmlns:a16="http://schemas.microsoft.com/office/drawing/2014/main" id="{5EAB6EA1-EE57-73C5-D1C3-22A630490E7B}"/>
              </a:ext>
            </a:extLst>
          </p:cNvPr>
          <p:cNvSpPr>
            <a:spLocks noGrp="1"/>
          </p:cNvSpPr>
          <p:nvPr>
            <p:ph type="sldNum" sz="quarter" idx="12"/>
          </p:nvPr>
        </p:nvSpPr>
        <p:spPr/>
        <p:txBody>
          <a:bodyPr/>
          <a:lstStyle/>
          <a:p>
            <a:r>
              <a:rPr lang="en-US"/>
              <a:t>Rev It Up – </a:t>
            </a:r>
            <a:fld id="{7D52F209-99F7-4049-AA47-24F544FE70AF}" type="slidenum">
              <a:rPr lang="en-US" smtClean="0"/>
              <a:t>23</a:t>
            </a:fld>
            <a:endParaRPr lang="en-US" dirty="0"/>
          </a:p>
        </p:txBody>
      </p:sp>
    </p:spTree>
    <p:extLst>
      <p:ext uri="{BB962C8B-B14F-4D97-AF65-F5344CB8AC3E}">
        <p14:creationId xmlns:p14="http://schemas.microsoft.com/office/powerpoint/2010/main" val="1548295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AD8A-26B6-47AF-9075-69DDBF6559B9}"/>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One Last Way to Eat Sustainably…</a:t>
            </a:r>
          </a:p>
        </p:txBody>
      </p:sp>
      <p:sp>
        <p:nvSpPr>
          <p:cNvPr id="3" name="Content Placeholder 2">
            <a:extLst>
              <a:ext uri="{FF2B5EF4-FFF2-40B4-BE49-F238E27FC236}">
                <a16:creationId xmlns:a16="http://schemas.microsoft.com/office/drawing/2014/main" id="{C4DA4558-671D-5ED9-14D2-40883BC5DCD7}"/>
              </a:ext>
            </a:extLst>
          </p:cNvPr>
          <p:cNvSpPr>
            <a:spLocks noGrp="1"/>
          </p:cNvSpPr>
          <p:nvPr>
            <p:ph idx="1"/>
          </p:nvPr>
        </p:nvSpPr>
        <p:spPr>
          <a:xfrm>
            <a:off x="838200" y="1967295"/>
            <a:ext cx="10515600" cy="520820"/>
          </a:xfrm>
        </p:spPr>
        <p:txBody>
          <a:bodyPr/>
          <a:lstStyle/>
          <a:p>
            <a:r>
              <a:rPr lang="en-US" sz="2800" dirty="0">
                <a:latin typeface="Arial" panose="020B0604020202020204" pitchFamily="34" charset="0"/>
                <a:cs typeface="Arial" panose="020B0604020202020204" pitchFamily="34" charset="0"/>
              </a:rPr>
              <a:t>Did you know that 40% of all food grown in the U.S. is wasted?</a:t>
            </a:r>
          </a:p>
        </p:txBody>
      </p:sp>
      <p:pic>
        <p:nvPicPr>
          <p:cNvPr id="6" name="Picture 5" descr="landfill">
            <a:extLst>
              <a:ext uri="{FF2B5EF4-FFF2-40B4-BE49-F238E27FC236}">
                <a16:creationId xmlns:a16="http://schemas.microsoft.com/office/drawing/2014/main" id="{5E43991E-C211-47E8-BAC4-1CBC9F7800BF}"/>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7414"/>
          <a:stretch/>
        </p:blipFill>
        <p:spPr>
          <a:xfrm>
            <a:off x="838200" y="2488115"/>
            <a:ext cx="7678479" cy="3591040"/>
          </a:xfrm>
          <a:prstGeom prst="rect">
            <a:avLst/>
          </a:prstGeom>
        </p:spPr>
      </p:pic>
      <p:sp>
        <p:nvSpPr>
          <p:cNvPr id="7" name="TextBox 6">
            <a:extLst>
              <a:ext uri="{FF2B5EF4-FFF2-40B4-BE49-F238E27FC236}">
                <a16:creationId xmlns:a16="http://schemas.microsoft.com/office/drawing/2014/main" id="{57C8936D-D8F0-45AE-A204-B252F65D2CCB}"/>
              </a:ext>
            </a:extLst>
          </p:cNvPr>
          <p:cNvSpPr txBox="1"/>
          <p:nvPr/>
        </p:nvSpPr>
        <p:spPr>
          <a:xfrm>
            <a:off x="838200" y="6124191"/>
            <a:ext cx="3264462" cy="138499"/>
          </a:xfrm>
          <a:prstGeom prst="rect">
            <a:avLst/>
          </a:prstGeom>
          <a:noFill/>
        </p:spPr>
        <p:txBody>
          <a:bodyPr wrap="square" lIns="0" tIns="0" rIns="0" bIns="0" rtlCol="0">
            <a:spAutoFit/>
          </a:bodyPr>
          <a:lstStyle/>
          <a:p>
            <a:r>
              <a:rPr lang="en-US" sz="900" dirty="0">
                <a:latin typeface="Arial" panose="020B0604020202020204" pitchFamily="34" charset="0"/>
                <a:cs typeface="Arial" panose="020B0604020202020204" pitchFamily="34" charset="0"/>
                <a:hlinkClick r:id="rId3" tooltip="http://guides.library.duke.edu/c.php?g=289622&amp;p=1933813"/>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4" tooltip="https://creativecommons.org/licenses/by-nc-sa/3.0/"/>
              </a:rPr>
              <a:t>CC BY-SA-NC</a:t>
            </a:r>
            <a:endParaRPr lang="en-US" sz="9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453AB46-C2E7-455F-959D-084FD76C3EB9}"/>
              </a:ext>
            </a:extLst>
          </p:cNvPr>
          <p:cNvSpPr txBox="1"/>
          <p:nvPr/>
        </p:nvSpPr>
        <p:spPr>
          <a:xfrm>
            <a:off x="8833116" y="3151115"/>
            <a:ext cx="2892056" cy="1846659"/>
          </a:xfrm>
          <a:prstGeom prst="rect">
            <a:avLst/>
          </a:prstGeom>
          <a:noFill/>
        </p:spPr>
        <p:txBody>
          <a:bodyPr wrap="square" lIns="0" tIns="0" rIns="0" bIns="0" rtlCol="0">
            <a:spAutoFit/>
          </a:bodyPr>
          <a:lstStyle/>
          <a:p>
            <a:r>
              <a:rPr lang="en-US" sz="2400" dirty="0">
                <a:latin typeface="Arial" panose="020B0604020202020204" pitchFamily="34" charset="0"/>
                <a:cs typeface="Arial" panose="020B0604020202020204" pitchFamily="34" charset="0"/>
              </a:rPr>
              <a:t>Food in a landfill doesn’t feed any people… and that’s </a:t>
            </a:r>
            <a:r>
              <a:rPr lang="en-US" sz="2400" b="1" dirty="0">
                <a:latin typeface="Arial" panose="020B0604020202020204" pitchFamily="34" charset="0"/>
                <a:cs typeface="Arial" panose="020B0604020202020204" pitchFamily="34" charset="0"/>
              </a:rPr>
              <a:t>WAY</a:t>
            </a:r>
            <a:r>
              <a:rPr lang="en-US" sz="2400" dirty="0">
                <a:latin typeface="Arial" panose="020B0604020202020204" pitchFamily="34" charset="0"/>
                <a:cs typeface="Arial" panose="020B0604020202020204" pitchFamily="34" charset="0"/>
              </a:rPr>
              <a:t> too much for rats and raccoons!!</a:t>
            </a:r>
          </a:p>
        </p:txBody>
      </p:sp>
      <p:sp>
        <p:nvSpPr>
          <p:cNvPr id="9" name="Title 1">
            <a:extLst>
              <a:ext uri="{FF2B5EF4-FFF2-40B4-BE49-F238E27FC236}">
                <a16:creationId xmlns:a16="http://schemas.microsoft.com/office/drawing/2014/main" id="{01EFEA4E-8881-4FEE-8E09-FA8DCFB26F6B}"/>
              </a:ext>
            </a:extLst>
          </p:cNvPr>
          <p:cNvSpPr txBox="1">
            <a:spLocks/>
          </p:cNvSpPr>
          <p:nvPr/>
        </p:nvSpPr>
        <p:spPr>
          <a:xfrm>
            <a:off x="4209316" y="5236951"/>
            <a:ext cx="7678479" cy="1140696"/>
          </a:xfrm>
          <a:custGeom>
            <a:avLst/>
            <a:gdLst>
              <a:gd name="connsiteX0" fmla="*/ 0 w 7678479"/>
              <a:gd name="connsiteY0" fmla="*/ 0 h 1140696"/>
              <a:gd name="connsiteX1" fmla="*/ 774828 w 7678479"/>
              <a:gd name="connsiteY1" fmla="*/ 0 h 1140696"/>
              <a:gd name="connsiteX2" fmla="*/ 1242518 w 7678479"/>
              <a:gd name="connsiteY2" fmla="*/ 0 h 1140696"/>
              <a:gd name="connsiteX3" fmla="*/ 2094131 w 7678479"/>
              <a:gd name="connsiteY3" fmla="*/ 0 h 1140696"/>
              <a:gd name="connsiteX4" fmla="*/ 2868959 w 7678479"/>
              <a:gd name="connsiteY4" fmla="*/ 0 h 1140696"/>
              <a:gd name="connsiteX5" fmla="*/ 3336648 w 7678479"/>
              <a:gd name="connsiteY5" fmla="*/ 0 h 1140696"/>
              <a:gd name="connsiteX6" fmla="*/ 4111476 w 7678479"/>
              <a:gd name="connsiteY6" fmla="*/ 0 h 1140696"/>
              <a:gd name="connsiteX7" fmla="*/ 4579166 w 7678479"/>
              <a:gd name="connsiteY7" fmla="*/ 0 h 1140696"/>
              <a:gd name="connsiteX8" fmla="*/ 5353994 w 7678479"/>
              <a:gd name="connsiteY8" fmla="*/ 0 h 1140696"/>
              <a:gd name="connsiteX9" fmla="*/ 5821683 w 7678479"/>
              <a:gd name="connsiteY9" fmla="*/ 0 h 1140696"/>
              <a:gd name="connsiteX10" fmla="*/ 6519727 w 7678479"/>
              <a:gd name="connsiteY10" fmla="*/ 0 h 1140696"/>
              <a:gd name="connsiteX11" fmla="*/ 7064201 w 7678479"/>
              <a:gd name="connsiteY11" fmla="*/ 0 h 1140696"/>
              <a:gd name="connsiteX12" fmla="*/ 7678479 w 7678479"/>
              <a:gd name="connsiteY12" fmla="*/ 0 h 1140696"/>
              <a:gd name="connsiteX13" fmla="*/ 7678479 w 7678479"/>
              <a:gd name="connsiteY13" fmla="*/ 558941 h 1140696"/>
              <a:gd name="connsiteX14" fmla="*/ 7678479 w 7678479"/>
              <a:gd name="connsiteY14" fmla="*/ 1140696 h 1140696"/>
              <a:gd name="connsiteX15" fmla="*/ 6826866 w 7678479"/>
              <a:gd name="connsiteY15" fmla="*/ 1140696 h 1140696"/>
              <a:gd name="connsiteX16" fmla="*/ 6282392 w 7678479"/>
              <a:gd name="connsiteY16" fmla="*/ 1140696 h 1140696"/>
              <a:gd name="connsiteX17" fmla="*/ 5661133 w 7678479"/>
              <a:gd name="connsiteY17" fmla="*/ 1140696 h 1140696"/>
              <a:gd name="connsiteX18" fmla="*/ 4886305 w 7678479"/>
              <a:gd name="connsiteY18" fmla="*/ 1140696 h 1140696"/>
              <a:gd name="connsiteX19" fmla="*/ 4111476 w 7678479"/>
              <a:gd name="connsiteY19" fmla="*/ 1140696 h 1140696"/>
              <a:gd name="connsiteX20" fmla="*/ 3643787 w 7678479"/>
              <a:gd name="connsiteY20" fmla="*/ 1140696 h 1140696"/>
              <a:gd name="connsiteX21" fmla="*/ 3099313 w 7678479"/>
              <a:gd name="connsiteY21" fmla="*/ 1140696 h 1140696"/>
              <a:gd name="connsiteX22" fmla="*/ 2554839 w 7678479"/>
              <a:gd name="connsiteY22" fmla="*/ 1140696 h 1140696"/>
              <a:gd name="connsiteX23" fmla="*/ 1703226 w 7678479"/>
              <a:gd name="connsiteY23" fmla="*/ 1140696 h 1140696"/>
              <a:gd name="connsiteX24" fmla="*/ 1081967 w 7678479"/>
              <a:gd name="connsiteY24" fmla="*/ 1140696 h 1140696"/>
              <a:gd name="connsiteX25" fmla="*/ 0 w 7678479"/>
              <a:gd name="connsiteY25" fmla="*/ 1140696 h 1140696"/>
              <a:gd name="connsiteX26" fmla="*/ 0 w 7678479"/>
              <a:gd name="connsiteY26" fmla="*/ 581755 h 1140696"/>
              <a:gd name="connsiteX27" fmla="*/ 0 w 7678479"/>
              <a:gd name="connsiteY27" fmla="*/ 0 h 114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78479" h="1140696" fill="none" extrusionOk="0">
                <a:moveTo>
                  <a:pt x="0" y="0"/>
                </a:moveTo>
                <a:cubicBezTo>
                  <a:pt x="379689" y="34940"/>
                  <a:pt x="607780" y="38383"/>
                  <a:pt x="774828" y="0"/>
                </a:cubicBezTo>
                <a:cubicBezTo>
                  <a:pt x="941876" y="-38383"/>
                  <a:pt x="1115508" y="-8347"/>
                  <a:pt x="1242518" y="0"/>
                </a:cubicBezTo>
                <a:cubicBezTo>
                  <a:pt x="1369528" y="8347"/>
                  <a:pt x="1903474" y="37597"/>
                  <a:pt x="2094131" y="0"/>
                </a:cubicBezTo>
                <a:cubicBezTo>
                  <a:pt x="2284788" y="-37597"/>
                  <a:pt x="2491806" y="-35710"/>
                  <a:pt x="2868959" y="0"/>
                </a:cubicBezTo>
                <a:cubicBezTo>
                  <a:pt x="3246112" y="35710"/>
                  <a:pt x="3124906" y="-10779"/>
                  <a:pt x="3336648" y="0"/>
                </a:cubicBezTo>
                <a:cubicBezTo>
                  <a:pt x="3548390" y="10779"/>
                  <a:pt x="3757162" y="-19930"/>
                  <a:pt x="4111476" y="0"/>
                </a:cubicBezTo>
                <a:cubicBezTo>
                  <a:pt x="4465790" y="19930"/>
                  <a:pt x="4393145" y="-11001"/>
                  <a:pt x="4579166" y="0"/>
                </a:cubicBezTo>
                <a:cubicBezTo>
                  <a:pt x="4765187" y="11001"/>
                  <a:pt x="5085903" y="21260"/>
                  <a:pt x="5353994" y="0"/>
                </a:cubicBezTo>
                <a:cubicBezTo>
                  <a:pt x="5622085" y="-21260"/>
                  <a:pt x="5648921" y="-23073"/>
                  <a:pt x="5821683" y="0"/>
                </a:cubicBezTo>
                <a:cubicBezTo>
                  <a:pt x="5994445" y="23073"/>
                  <a:pt x="6311708" y="11639"/>
                  <a:pt x="6519727" y="0"/>
                </a:cubicBezTo>
                <a:cubicBezTo>
                  <a:pt x="6727746" y="-11639"/>
                  <a:pt x="6822085" y="-26489"/>
                  <a:pt x="7064201" y="0"/>
                </a:cubicBezTo>
                <a:cubicBezTo>
                  <a:pt x="7306317" y="26489"/>
                  <a:pt x="7397523" y="22700"/>
                  <a:pt x="7678479" y="0"/>
                </a:cubicBezTo>
                <a:cubicBezTo>
                  <a:pt x="7659923" y="204503"/>
                  <a:pt x="7658029" y="414728"/>
                  <a:pt x="7678479" y="558941"/>
                </a:cubicBezTo>
                <a:cubicBezTo>
                  <a:pt x="7698929" y="703154"/>
                  <a:pt x="7651497" y="972918"/>
                  <a:pt x="7678479" y="1140696"/>
                </a:cubicBezTo>
                <a:cubicBezTo>
                  <a:pt x="7454198" y="1127925"/>
                  <a:pt x="7015792" y="1137483"/>
                  <a:pt x="6826866" y="1140696"/>
                </a:cubicBezTo>
                <a:cubicBezTo>
                  <a:pt x="6637940" y="1143909"/>
                  <a:pt x="6528349" y="1123099"/>
                  <a:pt x="6282392" y="1140696"/>
                </a:cubicBezTo>
                <a:cubicBezTo>
                  <a:pt x="6036435" y="1158293"/>
                  <a:pt x="5812882" y="1149018"/>
                  <a:pt x="5661133" y="1140696"/>
                </a:cubicBezTo>
                <a:cubicBezTo>
                  <a:pt x="5509384" y="1132374"/>
                  <a:pt x="5242559" y="1113973"/>
                  <a:pt x="4886305" y="1140696"/>
                </a:cubicBezTo>
                <a:cubicBezTo>
                  <a:pt x="4530051" y="1167419"/>
                  <a:pt x="4321467" y="1129446"/>
                  <a:pt x="4111476" y="1140696"/>
                </a:cubicBezTo>
                <a:cubicBezTo>
                  <a:pt x="3901485" y="1151946"/>
                  <a:pt x="3765640" y="1129229"/>
                  <a:pt x="3643787" y="1140696"/>
                </a:cubicBezTo>
                <a:cubicBezTo>
                  <a:pt x="3521934" y="1152163"/>
                  <a:pt x="3261410" y="1116746"/>
                  <a:pt x="3099313" y="1140696"/>
                </a:cubicBezTo>
                <a:cubicBezTo>
                  <a:pt x="2937216" y="1164646"/>
                  <a:pt x="2703646" y="1165970"/>
                  <a:pt x="2554839" y="1140696"/>
                </a:cubicBezTo>
                <a:cubicBezTo>
                  <a:pt x="2406032" y="1115422"/>
                  <a:pt x="1958951" y="1135268"/>
                  <a:pt x="1703226" y="1140696"/>
                </a:cubicBezTo>
                <a:cubicBezTo>
                  <a:pt x="1447501" y="1146124"/>
                  <a:pt x="1283209" y="1128644"/>
                  <a:pt x="1081967" y="1140696"/>
                </a:cubicBezTo>
                <a:cubicBezTo>
                  <a:pt x="880725" y="1152748"/>
                  <a:pt x="369332" y="1128930"/>
                  <a:pt x="0" y="1140696"/>
                </a:cubicBezTo>
                <a:cubicBezTo>
                  <a:pt x="26769" y="887069"/>
                  <a:pt x="-4591" y="820392"/>
                  <a:pt x="0" y="581755"/>
                </a:cubicBezTo>
                <a:cubicBezTo>
                  <a:pt x="4591" y="343118"/>
                  <a:pt x="-24015" y="139357"/>
                  <a:pt x="0" y="0"/>
                </a:cubicBezTo>
                <a:close/>
              </a:path>
              <a:path w="7678479" h="1140696" stroke="0" extrusionOk="0">
                <a:moveTo>
                  <a:pt x="0" y="0"/>
                </a:moveTo>
                <a:cubicBezTo>
                  <a:pt x="227183" y="-6670"/>
                  <a:pt x="369026" y="18605"/>
                  <a:pt x="621259" y="0"/>
                </a:cubicBezTo>
                <a:cubicBezTo>
                  <a:pt x="873492" y="-18605"/>
                  <a:pt x="990601" y="17280"/>
                  <a:pt x="1242518" y="0"/>
                </a:cubicBezTo>
                <a:cubicBezTo>
                  <a:pt x="1494435" y="-17280"/>
                  <a:pt x="1723429" y="20530"/>
                  <a:pt x="1863776" y="0"/>
                </a:cubicBezTo>
                <a:cubicBezTo>
                  <a:pt x="2004123" y="-20530"/>
                  <a:pt x="2371185" y="-36883"/>
                  <a:pt x="2715389" y="0"/>
                </a:cubicBezTo>
                <a:cubicBezTo>
                  <a:pt x="3059593" y="36883"/>
                  <a:pt x="3183129" y="-6772"/>
                  <a:pt x="3490218" y="0"/>
                </a:cubicBezTo>
                <a:cubicBezTo>
                  <a:pt x="3797307" y="6772"/>
                  <a:pt x="4099998" y="24345"/>
                  <a:pt x="4341831" y="0"/>
                </a:cubicBezTo>
                <a:cubicBezTo>
                  <a:pt x="4583664" y="-24345"/>
                  <a:pt x="4610496" y="-5444"/>
                  <a:pt x="4809520" y="0"/>
                </a:cubicBezTo>
                <a:cubicBezTo>
                  <a:pt x="5008544" y="5444"/>
                  <a:pt x="5241330" y="-38774"/>
                  <a:pt x="5661133" y="0"/>
                </a:cubicBezTo>
                <a:cubicBezTo>
                  <a:pt x="6080936" y="38774"/>
                  <a:pt x="6065180" y="34986"/>
                  <a:pt x="6435961" y="0"/>
                </a:cubicBezTo>
                <a:cubicBezTo>
                  <a:pt x="6806742" y="-34986"/>
                  <a:pt x="7297015" y="24761"/>
                  <a:pt x="7678479" y="0"/>
                </a:cubicBezTo>
                <a:cubicBezTo>
                  <a:pt x="7653949" y="273926"/>
                  <a:pt x="7698373" y="368919"/>
                  <a:pt x="7678479" y="558941"/>
                </a:cubicBezTo>
                <a:cubicBezTo>
                  <a:pt x="7658585" y="748963"/>
                  <a:pt x="7685523" y="961266"/>
                  <a:pt x="7678479" y="1140696"/>
                </a:cubicBezTo>
                <a:cubicBezTo>
                  <a:pt x="7517417" y="1152954"/>
                  <a:pt x="7398248" y="1114628"/>
                  <a:pt x="7134005" y="1140696"/>
                </a:cubicBezTo>
                <a:cubicBezTo>
                  <a:pt x="6869762" y="1166764"/>
                  <a:pt x="6621072" y="1139594"/>
                  <a:pt x="6282392" y="1140696"/>
                </a:cubicBezTo>
                <a:cubicBezTo>
                  <a:pt x="5943712" y="1141798"/>
                  <a:pt x="5831269" y="1112427"/>
                  <a:pt x="5584348" y="1140696"/>
                </a:cubicBezTo>
                <a:cubicBezTo>
                  <a:pt x="5337427" y="1168965"/>
                  <a:pt x="5302550" y="1121580"/>
                  <a:pt x="5039874" y="1140696"/>
                </a:cubicBezTo>
                <a:cubicBezTo>
                  <a:pt x="4777198" y="1159812"/>
                  <a:pt x="4573145" y="1147386"/>
                  <a:pt x="4341831" y="1140696"/>
                </a:cubicBezTo>
                <a:cubicBezTo>
                  <a:pt x="4110517" y="1134006"/>
                  <a:pt x="4026623" y="1121174"/>
                  <a:pt x="3797357" y="1140696"/>
                </a:cubicBezTo>
                <a:cubicBezTo>
                  <a:pt x="3568091" y="1160218"/>
                  <a:pt x="3401293" y="1124771"/>
                  <a:pt x="3176098" y="1140696"/>
                </a:cubicBezTo>
                <a:cubicBezTo>
                  <a:pt x="2950903" y="1156621"/>
                  <a:pt x="2782748" y="1141908"/>
                  <a:pt x="2554839" y="1140696"/>
                </a:cubicBezTo>
                <a:cubicBezTo>
                  <a:pt x="2326930" y="1139484"/>
                  <a:pt x="2203331" y="1120324"/>
                  <a:pt x="2087150" y="1140696"/>
                </a:cubicBezTo>
                <a:cubicBezTo>
                  <a:pt x="1970969" y="1161068"/>
                  <a:pt x="1749812" y="1164068"/>
                  <a:pt x="1542676" y="1140696"/>
                </a:cubicBezTo>
                <a:cubicBezTo>
                  <a:pt x="1335540" y="1117324"/>
                  <a:pt x="1185322" y="1162389"/>
                  <a:pt x="1074987" y="1140696"/>
                </a:cubicBezTo>
                <a:cubicBezTo>
                  <a:pt x="964652" y="1119003"/>
                  <a:pt x="464119" y="1129975"/>
                  <a:pt x="0" y="1140696"/>
                </a:cubicBezTo>
                <a:cubicBezTo>
                  <a:pt x="-16722" y="882519"/>
                  <a:pt x="-17593" y="759514"/>
                  <a:pt x="0" y="558941"/>
                </a:cubicBezTo>
                <a:cubicBezTo>
                  <a:pt x="17593" y="358369"/>
                  <a:pt x="-15185" y="118006"/>
                  <a:pt x="0" y="0"/>
                </a:cubicBezTo>
                <a:close/>
              </a:path>
            </a:pathLst>
          </a:custGeom>
          <a:solidFill>
            <a:srgbClr val="0034A7"/>
          </a:solidFill>
          <a:ln>
            <a:noFill/>
            <a:extLst>
              <a:ext uri="{C807C97D-BFC1-408E-A445-0C87EB9F89A2}">
                <ask:lineSketchStyleProps xmlns:ask="http://schemas.microsoft.com/office/drawing/2018/sketchyshapes" sd="723236441">
                  <a:prstGeom prst="rect">
                    <a:avLst/>
                  </a:prstGeom>
                  <ask:type>
                    <ask:lineSketchFreehand/>
                  </ask:type>
                </ask:lineSketchStyleProps>
              </a:ext>
            </a:extLst>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panose="020B0604020202020204" pitchFamily="34" charset="0"/>
                <a:cs typeface="Arial" panose="020B0604020202020204" pitchFamily="34" charset="0"/>
              </a:rPr>
              <a:t>Tip #4: Prevent Food Waste!</a:t>
            </a:r>
          </a:p>
        </p:txBody>
      </p:sp>
      <p:sp>
        <p:nvSpPr>
          <p:cNvPr id="4" name="Slide Number Placeholder 3">
            <a:extLst>
              <a:ext uri="{FF2B5EF4-FFF2-40B4-BE49-F238E27FC236}">
                <a16:creationId xmlns:a16="http://schemas.microsoft.com/office/drawing/2014/main" id="{17722F1A-CE56-F7FE-1902-285FBC2F3E66}"/>
              </a:ext>
            </a:extLst>
          </p:cNvPr>
          <p:cNvSpPr>
            <a:spLocks noGrp="1"/>
          </p:cNvSpPr>
          <p:nvPr>
            <p:ph type="sldNum" sz="quarter" idx="12"/>
          </p:nvPr>
        </p:nvSpPr>
        <p:spPr/>
        <p:txBody>
          <a:bodyPr/>
          <a:lstStyle/>
          <a:p>
            <a:r>
              <a:rPr lang="en-US"/>
              <a:t>Rev It Up – </a:t>
            </a:r>
            <a:fld id="{7D52F209-99F7-4049-AA47-24F544FE70AF}" type="slidenum">
              <a:rPr lang="en-US" smtClean="0"/>
              <a:t>24</a:t>
            </a:fld>
            <a:endParaRPr lang="en-US" dirty="0"/>
          </a:p>
        </p:txBody>
      </p:sp>
    </p:spTree>
    <p:extLst>
      <p:ext uri="{BB962C8B-B14F-4D97-AF65-F5344CB8AC3E}">
        <p14:creationId xmlns:p14="http://schemas.microsoft.com/office/powerpoint/2010/main" val="217531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3" name="Freeform: Shape 142">
            <a:extLst>
              <a:ext uri="{FF2B5EF4-FFF2-40B4-BE49-F238E27FC236}">
                <a16:creationId xmlns:a16="http://schemas.microsoft.com/office/drawing/2014/main" id="{CA17DEF4-6C5D-41C6-8D93-5C7CFD7AD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5" name="Freeform: Shape 144">
            <a:extLst>
              <a:ext uri="{FF2B5EF4-FFF2-40B4-BE49-F238E27FC236}">
                <a16:creationId xmlns:a16="http://schemas.microsoft.com/office/drawing/2014/main" id="{22BBC5A3-5C8C-4FB9-AEFF-8778D2C98D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Rectangle 146">
            <a:extLst>
              <a:ext uri="{FF2B5EF4-FFF2-40B4-BE49-F238E27FC236}">
                <a16:creationId xmlns:a16="http://schemas.microsoft.com/office/drawing/2014/main" id="{3BB917E8-D696-4787-96D6-521A9C42F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rgbClr val="003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531DFC6C-A763-6F8A-E76A-3C543A8386CF}"/>
              </a:ext>
            </a:extLst>
          </p:cNvPr>
          <p:cNvSpPr>
            <a:spLocks noGrp="1"/>
          </p:cNvSpPr>
          <p:nvPr>
            <p:ph type="title" idx="4294967295"/>
          </p:nvPr>
        </p:nvSpPr>
        <p:spPr>
          <a:xfrm>
            <a:off x="266700" y="3080225"/>
            <a:ext cx="4119804" cy="917005"/>
          </a:xfrm>
        </p:spPr>
        <p:txBody>
          <a:bodyPr>
            <a:noAutofit/>
          </a:bodyPr>
          <a:lstStyle/>
          <a:p>
            <a:pPr rtl="0" eaLnBrk="1" latinLnBrk="0" hangingPunct="1"/>
            <a:r>
              <a:rPr lang="en-US" sz="4000" b="1" kern="1200" dirty="0">
                <a:solidFill>
                  <a:srgbClr val="000000"/>
                </a:solidFill>
                <a:effectLst/>
                <a:ea typeface="+mn-ea"/>
              </a:rPr>
              <a:t>Teens Like You Can MAKE A DIFFERENCE!!!</a:t>
            </a:r>
            <a:endParaRPr lang="en-US" sz="4000" dirty="0">
              <a:effectLst/>
            </a:endParaRPr>
          </a:p>
        </p:txBody>
      </p:sp>
      <p:sp>
        <p:nvSpPr>
          <p:cNvPr id="149" name="Rectangle 148">
            <a:extLst>
              <a:ext uri="{FF2B5EF4-FFF2-40B4-BE49-F238E27FC236}">
                <a16:creationId xmlns:a16="http://schemas.microsoft.com/office/drawing/2014/main" id="{39F4C545-E278-42ED-9B78-2EBA464444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8" name="Picture 4" descr="Youth climate movement puts ethics at the center of the global debate">
            <a:extLst>
              <a:ext uri="{FF2B5EF4-FFF2-40B4-BE49-F238E27FC236}">
                <a16:creationId xmlns:a16="http://schemas.microsoft.com/office/drawing/2014/main" id="{77583D14-3B63-4C4E-8B13-071992E095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290" b="1"/>
          <a:stretch/>
        </p:blipFill>
        <p:spPr bwMode="auto">
          <a:xfrm>
            <a:off x="35772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1026" name="Picture 2" descr="Greta Thunberg: The teenage eco-activist who took the world by storm |  Environment| All topics from climate change to conservation | DW |  14.08.2019">
            <a:extLst>
              <a:ext uri="{FF2B5EF4-FFF2-40B4-BE49-F238E27FC236}">
                <a16:creationId xmlns:a16="http://schemas.microsoft.com/office/drawing/2014/main" id="{F1AC5C78-7187-4FB4-8BFE-8FE465150B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19"/>
          <a:stretch/>
        </p:blipFill>
        <p:spPr bwMode="auto">
          <a:xfrm>
            <a:off x="7845207" y="10"/>
            <a:ext cx="4346795" cy="3401558"/>
          </a:xfrm>
          <a:custGeom>
            <a:avLst/>
            <a:gdLst/>
            <a:ahLst/>
            <a:cxnLst/>
            <a:rect l="l" t="t" r="r" b="b"/>
            <a:pathLst>
              <a:path w="4346795" h="3401568">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extLst>
            <a:ext uri="{909E8E84-426E-40DD-AFC4-6F175D3DCCD1}">
              <a14:hiddenFill xmlns:a14="http://schemas.microsoft.com/office/drawing/2010/main">
                <a:solidFill>
                  <a:srgbClr val="FFFFFF"/>
                </a:solidFill>
              </a14:hiddenFill>
            </a:ext>
          </a:extLst>
        </p:spPr>
      </p:pic>
      <p:pic>
        <p:nvPicPr>
          <p:cNvPr id="1030" name="Picture 6" descr="The Youth Climate Movement Is Just Getting Started | The Nation">
            <a:extLst>
              <a:ext uri="{FF2B5EF4-FFF2-40B4-BE49-F238E27FC236}">
                <a16:creationId xmlns:a16="http://schemas.microsoft.com/office/drawing/2014/main" id="{A4465773-68C5-4E27-BAA1-5C618F2F609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8774" b="-2"/>
          <a:stretch/>
        </p:blipFill>
        <p:spPr bwMode="auto">
          <a:xfrm>
            <a:off x="3630260"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extLst>
            <a:ext uri="{909E8E84-426E-40DD-AFC4-6F175D3DCCD1}">
              <a14:hiddenFill xmlns:a14="http://schemas.microsoft.com/office/drawing/2010/main">
                <a:solidFill>
                  <a:srgbClr val="FFFFFF"/>
                </a:solidFill>
              </a14:hiddenFill>
            </a:ext>
          </a:extLst>
        </p:spPr>
      </p:pic>
      <p:pic>
        <p:nvPicPr>
          <p:cNvPr id="1032" name="Picture 8" descr="Youth action on climate change">
            <a:extLst>
              <a:ext uri="{FF2B5EF4-FFF2-40B4-BE49-F238E27FC236}">
                <a16:creationId xmlns:a16="http://schemas.microsoft.com/office/drawing/2014/main" id="{0A9EF8E7-0452-4586-97FD-AA650DD2400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9888" b="-2"/>
          <a:stretch/>
        </p:blipFill>
        <p:spPr bwMode="auto">
          <a:xfrm>
            <a:off x="7822523" y="3456433"/>
            <a:ext cx="4369477" cy="3401568"/>
          </a:xfrm>
          <a:custGeom>
            <a:avLst/>
            <a:gdLst/>
            <a:ahLst/>
            <a:cxnLst/>
            <a:rect l="l" t="t" r="r" b="b"/>
            <a:pathLst>
              <a:path w="4369477" h="3401568">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19C90FDC-E38D-4DB0-3269-E08B4984FC32}"/>
              </a:ext>
            </a:extLst>
          </p:cNvPr>
          <p:cNvSpPr>
            <a:spLocks noGrp="1"/>
          </p:cNvSpPr>
          <p:nvPr>
            <p:ph type="sldNum" sz="quarter" idx="12"/>
          </p:nvPr>
        </p:nvSpPr>
        <p:spPr/>
        <p:txBody>
          <a:bodyPr/>
          <a:lstStyle/>
          <a:p>
            <a:r>
              <a:rPr lang="en-US" dirty="0">
                <a:solidFill>
                  <a:schemeClr val="bg1"/>
                </a:solidFill>
              </a:rPr>
              <a:t>Rev It Up – </a:t>
            </a:r>
            <a:fld id="{7D52F209-99F7-4049-AA47-24F544FE70AF}" type="slidenum">
              <a:rPr lang="en-US" smtClean="0">
                <a:solidFill>
                  <a:schemeClr val="bg1"/>
                </a:solidFill>
              </a:rPr>
              <a:t>25</a:t>
            </a:fld>
            <a:endParaRPr lang="en-US" dirty="0">
              <a:solidFill>
                <a:schemeClr val="bg1"/>
              </a:solidFill>
            </a:endParaRPr>
          </a:p>
        </p:txBody>
      </p:sp>
    </p:spTree>
    <p:extLst>
      <p:ext uri="{BB962C8B-B14F-4D97-AF65-F5344CB8AC3E}">
        <p14:creationId xmlns:p14="http://schemas.microsoft.com/office/powerpoint/2010/main" val="3430432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arth from outer space">
            <a:extLst>
              <a:ext uri="{FF2B5EF4-FFF2-40B4-BE49-F238E27FC236}">
                <a16:creationId xmlns:a16="http://schemas.microsoft.com/office/drawing/2014/main" id="{8B9B569C-6E6E-4915-9820-ADC1BD3B8270}"/>
              </a:ext>
            </a:extLst>
          </p:cNvPr>
          <p:cNvPicPr>
            <a:picLocks noChangeAspect="1"/>
          </p:cNvPicPr>
          <p:nvPr/>
        </p:nvPicPr>
        <p:blipFill rotWithShape="1">
          <a:blip r:embed="rId3">
            <a:extLst>
              <a:ext uri="{28A0092B-C50C-407E-A947-70E740481C1C}">
                <a14:useLocalDpi xmlns:a14="http://schemas.microsoft.com/office/drawing/2010/main" val="0"/>
              </a:ext>
            </a:extLst>
          </a:blip>
          <a:srcRect t="118" b="14631"/>
          <a:stretch/>
        </p:blipFill>
        <p:spPr>
          <a:xfrm>
            <a:off x="-1126178" y="-34290"/>
            <a:ext cx="14444355" cy="6926580"/>
          </a:xfrm>
          <a:prstGeom prst="rect">
            <a:avLst/>
          </a:prstGeom>
        </p:spPr>
      </p:pic>
      <p:sp>
        <p:nvSpPr>
          <p:cNvPr id="2" name="Title 1">
            <a:extLst>
              <a:ext uri="{FF2B5EF4-FFF2-40B4-BE49-F238E27FC236}">
                <a16:creationId xmlns:a16="http://schemas.microsoft.com/office/drawing/2014/main" id="{DFA66A67-2A9C-BFB4-1111-6CB4FE1370AF}"/>
              </a:ext>
            </a:extLst>
          </p:cNvPr>
          <p:cNvSpPr>
            <a:spLocks/>
          </p:cNvSpPr>
          <p:nvPr>
            <p:ph type="title" idx="4294967295"/>
          </p:nvPr>
        </p:nvSpPr>
        <p:spPr>
          <a:xfrm>
            <a:off x="838200" y="105013"/>
            <a:ext cx="10515600" cy="6647974"/>
          </a:xfrm>
        </p:spPr>
        <p:txBody>
          <a:bodyPr>
            <a:noAutofit/>
          </a:bodyPr>
          <a:lstStyle/>
          <a:p>
            <a:pPr algn="ctr" rtl="0" eaLnBrk="1" latinLnBrk="0" hangingPunct="1"/>
            <a:r>
              <a:rPr lang="en-US" sz="3600" b="0" kern="1200" dirty="0">
                <a:solidFill>
                  <a:srgbClr val="FFFFFF"/>
                </a:solidFill>
                <a:effectLst/>
                <a:ea typeface="+mn-ea"/>
              </a:rPr>
              <a:t>There’s only one Planet Earth…</a:t>
            </a:r>
            <a:endParaRPr lang="en-US" b="0" dirty="0">
              <a:effectLst/>
            </a:endParaRPr>
          </a:p>
          <a:p>
            <a:pPr algn="ctr" rtl="0" eaLnBrk="1" latinLnBrk="0" hangingPunct="1"/>
            <a:br>
              <a:rPr lang="en-US" sz="1600" b="0" kern="1200" dirty="0">
                <a:solidFill>
                  <a:srgbClr val="FFFFFF"/>
                </a:solidFill>
                <a:effectLst/>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br>
              <a:rPr lang="en-US" sz="1600" b="0" dirty="0">
                <a:solidFill>
                  <a:srgbClr val="FFFFFF"/>
                </a:solidFill>
                <a:ea typeface="+mn-ea"/>
              </a:rPr>
            </a:br>
            <a:r>
              <a:rPr lang="en-US" sz="1600" b="0" kern="1200" dirty="0">
                <a:solidFill>
                  <a:srgbClr val="FFFFFF"/>
                </a:solidFill>
                <a:effectLst/>
                <a:ea typeface="+mn-ea"/>
              </a:rPr>
              <a:t>     </a:t>
            </a:r>
            <a:endParaRPr lang="en-US" b="0" dirty="0">
              <a:effectLst/>
            </a:endParaRPr>
          </a:p>
          <a:p>
            <a:pPr algn="ctr" rtl="0" eaLnBrk="1" latinLnBrk="0" hangingPunct="1"/>
            <a:r>
              <a:rPr lang="en-US" sz="1400" b="0" kern="1200" dirty="0">
                <a:solidFill>
                  <a:srgbClr val="FFFFFF"/>
                </a:solidFill>
                <a:effectLst/>
                <a:ea typeface="+mn-ea"/>
              </a:rPr>
              <a:t>   </a:t>
            </a:r>
            <a:endParaRPr lang="en-US" b="0" dirty="0">
              <a:effectLst/>
            </a:endParaRPr>
          </a:p>
          <a:p>
            <a:pPr algn="ctr" rtl="0" eaLnBrk="1" latinLnBrk="0" hangingPunct="1"/>
            <a:r>
              <a:rPr lang="en-US" sz="4000" kern="1200" dirty="0">
                <a:solidFill>
                  <a:srgbClr val="FFFFFF"/>
                </a:solidFill>
                <a:effectLst/>
                <a:ea typeface="+mn-ea"/>
              </a:rPr>
              <a:t>Your Planet, Your Food, Your Choice!</a:t>
            </a:r>
            <a:endParaRPr lang="en-US" dirty="0">
              <a:effectLst/>
            </a:endParaRPr>
          </a:p>
        </p:txBody>
      </p:sp>
    </p:spTree>
    <p:extLst>
      <p:ext uri="{BB962C8B-B14F-4D97-AF65-F5344CB8AC3E}">
        <p14:creationId xmlns:p14="http://schemas.microsoft.com/office/powerpoint/2010/main" val="4279838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Hands holding an apple and an orange">
            <a:extLst>
              <a:ext uri="{FF2B5EF4-FFF2-40B4-BE49-F238E27FC236}">
                <a16:creationId xmlns:a16="http://schemas.microsoft.com/office/drawing/2014/main" id="{E2D71F84-DF89-4AFA-A076-AF427F61C8FD}"/>
              </a:ext>
            </a:extLst>
          </p:cNvPr>
          <p:cNvPicPr>
            <a:picLocks noChangeAspect="1"/>
          </p:cNvPicPr>
          <p:nvPr/>
        </p:nvPicPr>
        <p:blipFill rotWithShape="1">
          <a:blip r:embed="rId3">
            <a:extLst>
              <a:ext uri="{28A0092B-C50C-407E-A947-70E740481C1C}">
                <a14:useLocalDpi xmlns:a14="http://schemas.microsoft.com/office/drawing/2010/main" val="0"/>
              </a:ext>
            </a:extLst>
          </a:blip>
          <a:srcRect t="1249" b="13845"/>
          <a:stretch/>
        </p:blipFill>
        <p:spPr>
          <a:xfrm>
            <a:off x="20" y="10"/>
            <a:ext cx="12191980" cy="6857990"/>
          </a:xfrm>
          <a:prstGeom prst="rect">
            <a:avLst/>
          </a:prstGeom>
        </p:spPr>
      </p:pic>
      <p:sp>
        <p:nvSpPr>
          <p:cNvPr id="17"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5" name="Title 4">
            <a:extLst>
              <a:ext uri="{FF2B5EF4-FFF2-40B4-BE49-F238E27FC236}">
                <a16:creationId xmlns:a16="http://schemas.microsoft.com/office/drawing/2014/main" id="{C0DFAB73-E333-B7CE-A770-36D413DF0FA9}"/>
              </a:ext>
            </a:extLst>
          </p:cNvPr>
          <p:cNvSpPr>
            <a:spLocks noGrp="1"/>
          </p:cNvSpPr>
          <p:nvPr>
            <p:ph type="title" idx="4294967295"/>
          </p:nvPr>
        </p:nvSpPr>
        <p:spPr>
          <a:xfrm>
            <a:off x="7649341" y="3162303"/>
            <a:ext cx="4597400" cy="1961490"/>
          </a:xfrm>
        </p:spPr>
        <p:txBody>
          <a:bodyPr>
            <a:noAutofit/>
          </a:bodyPr>
          <a:lstStyle/>
          <a:p>
            <a:pPr algn="ctr" rtl="0" eaLnBrk="1" latinLnBrk="0" hangingPunct="1"/>
            <a:r>
              <a:rPr lang="en-US" sz="2500" b="0" kern="1200" dirty="0">
                <a:solidFill>
                  <a:schemeClr val="tx1"/>
                </a:solidFill>
                <a:effectLst/>
              </a:rPr>
              <a:t>You can eat sustainably!</a:t>
            </a:r>
            <a:br>
              <a:rPr lang="en-US" sz="2500" b="0" kern="1200" dirty="0">
                <a:solidFill>
                  <a:schemeClr val="tx1"/>
                </a:solidFill>
                <a:effectLst/>
              </a:rPr>
            </a:br>
            <a:endParaRPr lang="en-US" sz="2500" b="0" dirty="0">
              <a:solidFill>
                <a:schemeClr val="tx1"/>
              </a:solidFill>
              <a:effectLst/>
            </a:endParaRPr>
          </a:p>
          <a:p>
            <a:pPr algn="ctr" rtl="0" eaLnBrk="1" latinLnBrk="0" hangingPunct="1"/>
            <a:r>
              <a:rPr lang="en-US" sz="2500" b="0" kern="1200" dirty="0">
                <a:solidFill>
                  <a:schemeClr val="tx1"/>
                </a:solidFill>
                <a:effectLst/>
              </a:rPr>
              <a:t>Here are 3 tips for a more </a:t>
            </a:r>
            <a:r>
              <a:rPr lang="en-US" sz="2500" kern="1200" dirty="0">
                <a:solidFill>
                  <a:schemeClr val="tx1"/>
                </a:solidFill>
                <a:effectLst/>
              </a:rPr>
              <a:t>sustainable diet:</a:t>
            </a:r>
            <a:endParaRPr lang="en-US" sz="2500" dirty="0">
              <a:solidFill>
                <a:schemeClr val="tx1"/>
              </a:solidFill>
              <a:effectLst/>
            </a:endParaRPr>
          </a:p>
        </p:txBody>
      </p:sp>
      <p:cxnSp>
        <p:nvCxnSpPr>
          <p:cNvPr id="18"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A7B1DC47-0C42-A81F-F76D-1D2BE2C6C5FE}"/>
              </a:ext>
            </a:extLst>
          </p:cNvPr>
          <p:cNvSpPr>
            <a:spLocks noGrp="1"/>
          </p:cNvSpPr>
          <p:nvPr>
            <p:ph type="sldNum" sz="quarter" idx="12"/>
          </p:nvPr>
        </p:nvSpPr>
        <p:spPr/>
        <p:txBody>
          <a:bodyPr/>
          <a:lstStyle/>
          <a:p>
            <a:r>
              <a:rPr lang="en-US"/>
              <a:t>Rev It Up – </a:t>
            </a:r>
            <a:fld id="{7D52F209-99F7-4049-AA47-24F544FE70AF}" type="slidenum">
              <a:rPr lang="en-US" smtClean="0"/>
              <a:t>3</a:t>
            </a:fld>
            <a:endParaRPr lang="en-US" dirty="0"/>
          </a:p>
        </p:txBody>
      </p:sp>
    </p:spTree>
    <p:extLst>
      <p:ext uri="{BB962C8B-B14F-4D97-AF65-F5344CB8AC3E}">
        <p14:creationId xmlns:p14="http://schemas.microsoft.com/office/powerpoint/2010/main" val="3409159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3B100-AE26-4708-A552-6B01308421C0}"/>
              </a:ext>
            </a:extLst>
          </p:cNvPr>
          <p:cNvSpPr>
            <a:spLocks noGrp="1"/>
          </p:cNvSpPr>
          <p:nvPr>
            <p:ph type="title"/>
          </p:nvPr>
        </p:nvSpPr>
        <p:spPr>
          <a:custGeom>
            <a:avLst/>
            <a:gdLst>
              <a:gd name="connsiteX0" fmla="*/ 0 w 10515600"/>
              <a:gd name="connsiteY0" fmla="*/ 0 h 1325563"/>
              <a:gd name="connsiteX1" fmla="*/ 341757 w 10515600"/>
              <a:gd name="connsiteY1" fmla="*/ 0 h 1325563"/>
              <a:gd name="connsiteX2" fmla="*/ 1104138 w 10515600"/>
              <a:gd name="connsiteY2" fmla="*/ 0 h 1325563"/>
              <a:gd name="connsiteX3" fmla="*/ 1761363 w 10515600"/>
              <a:gd name="connsiteY3" fmla="*/ 0 h 1325563"/>
              <a:gd name="connsiteX4" fmla="*/ 2313432 w 10515600"/>
              <a:gd name="connsiteY4" fmla="*/ 0 h 1325563"/>
              <a:gd name="connsiteX5" fmla="*/ 3075813 w 10515600"/>
              <a:gd name="connsiteY5" fmla="*/ 0 h 1325563"/>
              <a:gd name="connsiteX6" fmla="*/ 3838194 w 10515600"/>
              <a:gd name="connsiteY6" fmla="*/ 0 h 1325563"/>
              <a:gd name="connsiteX7" fmla="*/ 4495419 w 10515600"/>
              <a:gd name="connsiteY7" fmla="*/ 0 h 1325563"/>
              <a:gd name="connsiteX8" fmla="*/ 5047488 w 10515600"/>
              <a:gd name="connsiteY8" fmla="*/ 0 h 1325563"/>
              <a:gd name="connsiteX9" fmla="*/ 5915025 w 10515600"/>
              <a:gd name="connsiteY9" fmla="*/ 0 h 1325563"/>
              <a:gd name="connsiteX10" fmla="*/ 6572250 w 10515600"/>
              <a:gd name="connsiteY10" fmla="*/ 0 h 1325563"/>
              <a:gd name="connsiteX11" fmla="*/ 7334631 w 10515600"/>
              <a:gd name="connsiteY11" fmla="*/ 0 h 1325563"/>
              <a:gd name="connsiteX12" fmla="*/ 8097012 w 10515600"/>
              <a:gd name="connsiteY12" fmla="*/ 0 h 1325563"/>
              <a:gd name="connsiteX13" fmla="*/ 8859393 w 10515600"/>
              <a:gd name="connsiteY13" fmla="*/ 0 h 1325563"/>
              <a:gd name="connsiteX14" fmla="*/ 9726930 w 10515600"/>
              <a:gd name="connsiteY14" fmla="*/ 0 h 1325563"/>
              <a:gd name="connsiteX15" fmla="*/ 10515600 w 10515600"/>
              <a:gd name="connsiteY15" fmla="*/ 0 h 1325563"/>
              <a:gd name="connsiteX16" fmla="*/ 10515600 w 10515600"/>
              <a:gd name="connsiteY16" fmla="*/ 676037 h 1325563"/>
              <a:gd name="connsiteX17" fmla="*/ 10515600 w 10515600"/>
              <a:gd name="connsiteY17" fmla="*/ 1325563 h 1325563"/>
              <a:gd name="connsiteX18" fmla="*/ 9963531 w 10515600"/>
              <a:gd name="connsiteY18" fmla="*/ 1325563 h 1325563"/>
              <a:gd name="connsiteX19" fmla="*/ 9095994 w 10515600"/>
              <a:gd name="connsiteY19" fmla="*/ 1325563 h 1325563"/>
              <a:gd name="connsiteX20" fmla="*/ 8543925 w 10515600"/>
              <a:gd name="connsiteY20" fmla="*/ 1325563 h 1325563"/>
              <a:gd name="connsiteX21" fmla="*/ 7991856 w 10515600"/>
              <a:gd name="connsiteY21" fmla="*/ 1325563 h 1325563"/>
              <a:gd name="connsiteX22" fmla="*/ 7544943 w 10515600"/>
              <a:gd name="connsiteY22" fmla="*/ 1325563 h 1325563"/>
              <a:gd name="connsiteX23" fmla="*/ 6677406 w 10515600"/>
              <a:gd name="connsiteY23" fmla="*/ 1325563 h 1325563"/>
              <a:gd name="connsiteX24" fmla="*/ 5915025 w 10515600"/>
              <a:gd name="connsiteY24" fmla="*/ 1325563 h 1325563"/>
              <a:gd name="connsiteX25" fmla="*/ 5362956 w 10515600"/>
              <a:gd name="connsiteY25" fmla="*/ 1325563 h 1325563"/>
              <a:gd name="connsiteX26" fmla="*/ 4495419 w 10515600"/>
              <a:gd name="connsiteY26" fmla="*/ 1325563 h 1325563"/>
              <a:gd name="connsiteX27" fmla="*/ 4153662 w 10515600"/>
              <a:gd name="connsiteY27" fmla="*/ 1325563 h 1325563"/>
              <a:gd name="connsiteX28" fmla="*/ 3496437 w 10515600"/>
              <a:gd name="connsiteY28" fmla="*/ 1325563 h 1325563"/>
              <a:gd name="connsiteX29" fmla="*/ 3154680 w 10515600"/>
              <a:gd name="connsiteY29" fmla="*/ 1325563 h 1325563"/>
              <a:gd name="connsiteX30" fmla="*/ 2812923 w 10515600"/>
              <a:gd name="connsiteY30" fmla="*/ 1325563 h 1325563"/>
              <a:gd name="connsiteX31" fmla="*/ 2260854 w 10515600"/>
              <a:gd name="connsiteY31" fmla="*/ 1325563 h 1325563"/>
              <a:gd name="connsiteX32" fmla="*/ 1393317 w 10515600"/>
              <a:gd name="connsiteY32" fmla="*/ 1325563 h 1325563"/>
              <a:gd name="connsiteX33" fmla="*/ 630936 w 10515600"/>
              <a:gd name="connsiteY33" fmla="*/ 1325563 h 1325563"/>
              <a:gd name="connsiteX34" fmla="*/ 0 w 10515600"/>
              <a:gd name="connsiteY34" fmla="*/ 1325563 h 1325563"/>
              <a:gd name="connsiteX35" fmla="*/ 0 w 10515600"/>
              <a:gd name="connsiteY35" fmla="*/ 702548 h 1325563"/>
              <a:gd name="connsiteX36" fmla="*/ 0 w 10515600"/>
              <a:gd name="connsiteY36"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515600" h="1325563" fill="none" extrusionOk="0">
                <a:moveTo>
                  <a:pt x="0" y="0"/>
                </a:moveTo>
                <a:cubicBezTo>
                  <a:pt x="99488" y="11776"/>
                  <a:pt x="229308" y="5488"/>
                  <a:pt x="341757" y="0"/>
                </a:cubicBezTo>
                <a:cubicBezTo>
                  <a:pt x="454206" y="-5488"/>
                  <a:pt x="820845" y="5250"/>
                  <a:pt x="1104138" y="0"/>
                </a:cubicBezTo>
                <a:cubicBezTo>
                  <a:pt x="1387431" y="-5250"/>
                  <a:pt x="1551975" y="22781"/>
                  <a:pt x="1761363" y="0"/>
                </a:cubicBezTo>
                <a:cubicBezTo>
                  <a:pt x="1970752" y="-22781"/>
                  <a:pt x="2079387" y="17275"/>
                  <a:pt x="2313432" y="0"/>
                </a:cubicBezTo>
                <a:cubicBezTo>
                  <a:pt x="2547477" y="-17275"/>
                  <a:pt x="2847964" y="18141"/>
                  <a:pt x="3075813" y="0"/>
                </a:cubicBezTo>
                <a:cubicBezTo>
                  <a:pt x="3303662" y="-18141"/>
                  <a:pt x="3622269" y="18456"/>
                  <a:pt x="3838194" y="0"/>
                </a:cubicBezTo>
                <a:cubicBezTo>
                  <a:pt x="4054119" y="-18456"/>
                  <a:pt x="4310063" y="20957"/>
                  <a:pt x="4495419" y="0"/>
                </a:cubicBezTo>
                <a:cubicBezTo>
                  <a:pt x="4680776" y="-20957"/>
                  <a:pt x="4856980" y="-2698"/>
                  <a:pt x="5047488" y="0"/>
                </a:cubicBezTo>
                <a:cubicBezTo>
                  <a:pt x="5237996" y="2698"/>
                  <a:pt x="5686850" y="-16105"/>
                  <a:pt x="5915025" y="0"/>
                </a:cubicBezTo>
                <a:cubicBezTo>
                  <a:pt x="6143200" y="16105"/>
                  <a:pt x="6330383" y="9552"/>
                  <a:pt x="6572250" y="0"/>
                </a:cubicBezTo>
                <a:cubicBezTo>
                  <a:pt x="6814118" y="-9552"/>
                  <a:pt x="7136427" y="27195"/>
                  <a:pt x="7334631" y="0"/>
                </a:cubicBezTo>
                <a:cubicBezTo>
                  <a:pt x="7532835" y="-27195"/>
                  <a:pt x="7725242" y="-3937"/>
                  <a:pt x="8097012" y="0"/>
                </a:cubicBezTo>
                <a:cubicBezTo>
                  <a:pt x="8468782" y="3937"/>
                  <a:pt x="8600937" y="20136"/>
                  <a:pt x="8859393" y="0"/>
                </a:cubicBezTo>
                <a:cubicBezTo>
                  <a:pt x="9117849" y="-20136"/>
                  <a:pt x="9307411" y="-7489"/>
                  <a:pt x="9726930" y="0"/>
                </a:cubicBezTo>
                <a:cubicBezTo>
                  <a:pt x="10146449" y="7489"/>
                  <a:pt x="10326621" y="20360"/>
                  <a:pt x="10515600" y="0"/>
                </a:cubicBezTo>
                <a:cubicBezTo>
                  <a:pt x="10513944" y="321086"/>
                  <a:pt x="10490540" y="354937"/>
                  <a:pt x="10515600" y="676037"/>
                </a:cubicBezTo>
                <a:cubicBezTo>
                  <a:pt x="10540660" y="997137"/>
                  <a:pt x="10512864" y="1179059"/>
                  <a:pt x="10515600" y="1325563"/>
                </a:cubicBezTo>
                <a:cubicBezTo>
                  <a:pt x="10266688" y="1321939"/>
                  <a:pt x="10183701" y="1342032"/>
                  <a:pt x="9963531" y="1325563"/>
                </a:cubicBezTo>
                <a:cubicBezTo>
                  <a:pt x="9743361" y="1309094"/>
                  <a:pt x="9293245" y="1315087"/>
                  <a:pt x="9095994" y="1325563"/>
                </a:cubicBezTo>
                <a:cubicBezTo>
                  <a:pt x="8898743" y="1336039"/>
                  <a:pt x="8795273" y="1310672"/>
                  <a:pt x="8543925" y="1325563"/>
                </a:cubicBezTo>
                <a:cubicBezTo>
                  <a:pt x="8292577" y="1340454"/>
                  <a:pt x="8189424" y="1298216"/>
                  <a:pt x="7991856" y="1325563"/>
                </a:cubicBezTo>
                <a:cubicBezTo>
                  <a:pt x="7794288" y="1352910"/>
                  <a:pt x="7639234" y="1311854"/>
                  <a:pt x="7544943" y="1325563"/>
                </a:cubicBezTo>
                <a:cubicBezTo>
                  <a:pt x="7450652" y="1339272"/>
                  <a:pt x="7035341" y="1288951"/>
                  <a:pt x="6677406" y="1325563"/>
                </a:cubicBezTo>
                <a:cubicBezTo>
                  <a:pt x="6319471" y="1362175"/>
                  <a:pt x="6072465" y="1348049"/>
                  <a:pt x="5915025" y="1325563"/>
                </a:cubicBezTo>
                <a:cubicBezTo>
                  <a:pt x="5757585" y="1303077"/>
                  <a:pt x="5533467" y="1298632"/>
                  <a:pt x="5362956" y="1325563"/>
                </a:cubicBezTo>
                <a:cubicBezTo>
                  <a:pt x="5192445" y="1352494"/>
                  <a:pt x="4754824" y="1326509"/>
                  <a:pt x="4495419" y="1325563"/>
                </a:cubicBezTo>
                <a:cubicBezTo>
                  <a:pt x="4236014" y="1324617"/>
                  <a:pt x="4317748" y="1328389"/>
                  <a:pt x="4153662" y="1325563"/>
                </a:cubicBezTo>
                <a:cubicBezTo>
                  <a:pt x="3989576" y="1322737"/>
                  <a:pt x="3712191" y="1313397"/>
                  <a:pt x="3496437" y="1325563"/>
                </a:cubicBezTo>
                <a:cubicBezTo>
                  <a:pt x="3280684" y="1337729"/>
                  <a:pt x="3258683" y="1332376"/>
                  <a:pt x="3154680" y="1325563"/>
                </a:cubicBezTo>
                <a:cubicBezTo>
                  <a:pt x="3050677" y="1318750"/>
                  <a:pt x="2951500" y="1312011"/>
                  <a:pt x="2812923" y="1325563"/>
                </a:cubicBezTo>
                <a:cubicBezTo>
                  <a:pt x="2674346" y="1339115"/>
                  <a:pt x="2485891" y="1339894"/>
                  <a:pt x="2260854" y="1325563"/>
                </a:cubicBezTo>
                <a:cubicBezTo>
                  <a:pt x="2035817" y="1311232"/>
                  <a:pt x="1719915" y="1315979"/>
                  <a:pt x="1393317" y="1325563"/>
                </a:cubicBezTo>
                <a:cubicBezTo>
                  <a:pt x="1066719" y="1335147"/>
                  <a:pt x="825142" y="1307465"/>
                  <a:pt x="630936" y="1325563"/>
                </a:cubicBezTo>
                <a:cubicBezTo>
                  <a:pt x="436730" y="1343661"/>
                  <a:pt x="299838" y="1311397"/>
                  <a:pt x="0" y="1325563"/>
                </a:cubicBezTo>
                <a:cubicBezTo>
                  <a:pt x="16122" y="1167545"/>
                  <a:pt x="-10022" y="876187"/>
                  <a:pt x="0" y="702548"/>
                </a:cubicBezTo>
                <a:cubicBezTo>
                  <a:pt x="10022" y="528910"/>
                  <a:pt x="31948" y="179269"/>
                  <a:pt x="0" y="0"/>
                </a:cubicBezTo>
                <a:close/>
              </a:path>
              <a:path w="10515600" h="1325563" stroke="0" extrusionOk="0">
                <a:moveTo>
                  <a:pt x="0" y="0"/>
                </a:moveTo>
                <a:cubicBezTo>
                  <a:pt x="190278" y="-37151"/>
                  <a:pt x="549790" y="13081"/>
                  <a:pt x="762381" y="0"/>
                </a:cubicBezTo>
                <a:cubicBezTo>
                  <a:pt x="974972" y="-13081"/>
                  <a:pt x="1131456" y="-26518"/>
                  <a:pt x="1314450" y="0"/>
                </a:cubicBezTo>
                <a:cubicBezTo>
                  <a:pt x="1497444" y="26518"/>
                  <a:pt x="2003041" y="-28247"/>
                  <a:pt x="2181987" y="0"/>
                </a:cubicBezTo>
                <a:cubicBezTo>
                  <a:pt x="2360933" y="28247"/>
                  <a:pt x="2685938" y="4245"/>
                  <a:pt x="2839212" y="0"/>
                </a:cubicBezTo>
                <a:cubicBezTo>
                  <a:pt x="2992486" y="-4245"/>
                  <a:pt x="3297260" y="39506"/>
                  <a:pt x="3706749" y="0"/>
                </a:cubicBezTo>
                <a:cubicBezTo>
                  <a:pt x="4116238" y="-39506"/>
                  <a:pt x="4218355" y="16089"/>
                  <a:pt x="4363974" y="0"/>
                </a:cubicBezTo>
                <a:cubicBezTo>
                  <a:pt x="4509594" y="-16089"/>
                  <a:pt x="4915080" y="24393"/>
                  <a:pt x="5126355" y="0"/>
                </a:cubicBezTo>
                <a:cubicBezTo>
                  <a:pt x="5337630" y="-24393"/>
                  <a:pt x="5445169" y="2835"/>
                  <a:pt x="5573268" y="0"/>
                </a:cubicBezTo>
                <a:cubicBezTo>
                  <a:pt x="5701367" y="-2835"/>
                  <a:pt x="5815945" y="16987"/>
                  <a:pt x="5915025" y="0"/>
                </a:cubicBezTo>
                <a:cubicBezTo>
                  <a:pt x="6014105" y="-16987"/>
                  <a:pt x="6390077" y="-25368"/>
                  <a:pt x="6782562" y="0"/>
                </a:cubicBezTo>
                <a:cubicBezTo>
                  <a:pt x="7175047" y="25368"/>
                  <a:pt x="7340161" y="8343"/>
                  <a:pt x="7544943" y="0"/>
                </a:cubicBezTo>
                <a:cubicBezTo>
                  <a:pt x="7749725" y="-8343"/>
                  <a:pt x="7845243" y="18334"/>
                  <a:pt x="8097012" y="0"/>
                </a:cubicBezTo>
                <a:cubicBezTo>
                  <a:pt x="8348781" y="-18334"/>
                  <a:pt x="8558759" y="-1029"/>
                  <a:pt x="8859393" y="0"/>
                </a:cubicBezTo>
                <a:cubicBezTo>
                  <a:pt x="9160027" y="1029"/>
                  <a:pt x="9328889" y="14302"/>
                  <a:pt x="9516618" y="0"/>
                </a:cubicBezTo>
                <a:cubicBezTo>
                  <a:pt x="9704348" y="-14302"/>
                  <a:pt x="10113713" y="450"/>
                  <a:pt x="10515600" y="0"/>
                </a:cubicBezTo>
                <a:cubicBezTo>
                  <a:pt x="10521924" y="203996"/>
                  <a:pt x="10542979" y="500230"/>
                  <a:pt x="10515600" y="649526"/>
                </a:cubicBezTo>
                <a:cubicBezTo>
                  <a:pt x="10488221" y="798822"/>
                  <a:pt x="10490458" y="1101909"/>
                  <a:pt x="10515600" y="1325563"/>
                </a:cubicBezTo>
                <a:cubicBezTo>
                  <a:pt x="10294080" y="1335197"/>
                  <a:pt x="10052083" y="1298313"/>
                  <a:pt x="9753219" y="1325563"/>
                </a:cubicBezTo>
                <a:cubicBezTo>
                  <a:pt x="9454355" y="1352813"/>
                  <a:pt x="9422946" y="1344292"/>
                  <a:pt x="9306306" y="1325563"/>
                </a:cubicBezTo>
                <a:cubicBezTo>
                  <a:pt x="9189666" y="1306834"/>
                  <a:pt x="8900995" y="1349970"/>
                  <a:pt x="8543925" y="1325563"/>
                </a:cubicBezTo>
                <a:cubicBezTo>
                  <a:pt x="8186855" y="1301156"/>
                  <a:pt x="7924475" y="1284731"/>
                  <a:pt x="7676388" y="1325563"/>
                </a:cubicBezTo>
                <a:cubicBezTo>
                  <a:pt x="7428301" y="1366395"/>
                  <a:pt x="7100506" y="1297917"/>
                  <a:pt x="6808851" y="1325563"/>
                </a:cubicBezTo>
                <a:cubicBezTo>
                  <a:pt x="6517196" y="1353209"/>
                  <a:pt x="6547604" y="1337198"/>
                  <a:pt x="6467094" y="1325563"/>
                </a:cubicBezTo>
                <a:cubicBezTo>
                  <a:pt x="6386584" y="1313928"/>
                  <a:pt x="6036226" y="1349174"/>
                  <a:pt x="5809869" y="1325563"/>
                </a:cubicBezTo>
                <a:cubicBezTo>
                  <a:pt x="5583513" y="1301952"/>
                  <a:pt x="5237068" y="1333197"/>
                  <a:pt x="5047488" y="1325563"/>
                </a:cubicBezTo>
                <a:cubicBezTo>
                  <a:pt x="4857908" y="1317929"/>
                  <a:pt x="4840981" y="1337035"/>
                  <a:pt x="4705731" y="1325563"/>
                </a:cubicBezTo>
                <a:cubicBezTo>
                  <a:pt x="4570481" y="1314091"/>
                  <a:pt x="4183708" y="1302579"/>
                  <a:pt x="3943350" y="1325563"/>
                </a:cubicBezTo>
                <a:cubicBezTo>
                  <a:pt x="3702992" y="1348547"/>
                  <a:pt x="3601057" y="1305379"/>
                  <a:pt x="3496437" y="1325563"/>
                </a:cubicBezTo>
                <a:cubicBezTo>
                  <a:pt x="3391817" y="1345747"/>
                  <a:pt x="3261474" y="1315747"/>
                  <a:pt x="3154680" y="1325563"/>
                </a:cubicBezTo>
                <a:cubicBezTo>
                  <a:pt x="3047886" y="1335379"/>
                  <a:pt x="2821270" y="1330866"/>
                  <a:pt x="2497455" y="1325563"/>
                </a:cubicBezTo>
                <a:cubicBezTo>
                  <a:pt x="2173641" y="1320260"/>
                  <a:pt x="2242864" y="1324729"/>
                  <a:pt x="2155698" y="1325563"/>
                </a:cubicBezTo>
                <a:cubicBezTo>
                  <a:pt x="2068532" y="1326397"/>
                  <a:pt x="1716899" y="1319779"/>
                  <a:pt x="1393317" y="1325563"/>
                </a:cubicBezTo>
                <a:cubicBezTo>
                  <a:pt x="1069735" y="1331347"/>
                  <a:pt x="1090294" y="1315578"/>
                  <a:pt x="841248" y="1325563"/>
                </a:cubicBezTo>
                <a:cubicBezTo>
                  <a:pt x="592202" y="1335548"/>
                  <a:pt x="305192" y="1288993"/>
                  <a:pt x="0" y="1325563"/>
                </a:cubicBezTo>
                <a:cubicBezTo>
                  <a:pt x="30577" y="1181216"/>
                  <a:pt x="-6439" y="899355"/>
                  <a:pt x="0" y="689293"/>
                </a:cubicBezTo>
                <a:cubicBezTo>
                  <a:pt x="6439" y="479231"/>
                  <a:pt x="9900" y="297856"/>
                  <a:pt x="0" y="0"/>
                </a:cubicBezTo>
                <a:close/>
              </a:path>
            </a:pathLst>
          </a:custGeom>
          <a:noFill/>
          <a:ln>
            <a:noFill/>
            <a:extLst>
              <a:ext uri="{C807C97D-BFC1-408E-A445-0C87EB9F89A2}">
                <ask:lineSketchStyleProps xmlns:ask="http://schemas.microsoft.com/office/drawing/2018/sketchyshapes" sd="3219117604">
                  <ask:type>
                    <ask:lineSketchFreehand/>
                  </ask:type>
                </ask:lineSketchStyleProps>
              </a:ext>
            </a:extLst>
          </a:ln>
        </p:spPr>
        <p:txBody>
          <a:bodyPr/>
          <a:lstStyle/>
          <a:p>
            <a:pPr algn="ctr"/>
            <a:r>
              <a:rPr lang="en-US" b="1" dirty="0">
                <a:latin typeface="Arial" panose="020B0604020202020204" pitchFamily="34" charset="0"/>
                <a:cs typeface="Arial" panose="020B0604020202020204" pitchFamily="34" charset="0"/>
              </a:rPr>
              <a:t>Tip #1: Use the power of plants!</a:t>
            </a:r>
          </a:p>
        </p:txBody>
      </p:sp>
      <p:sp>
        <p:nvSpPr>
          <p:cNvPr id="6" name="Content Placeholder 5">
            <a:extLst>
              <a:ext uri="{FF2B5EF4-FFF2-40B4-BE49-F238E27FC236}">
                <a16:creationId xmlns:a16="http://schemas.microsoft.com/office/drawing/2014/main" id="{ABDF5D51-13F7-4742-8067-5C9BB0D7CAB8}"/>
              </a:ext>
            </a:extLst>
          </p:cNvPr>
          <p:cNvSpPr>
            <a:spLocks noGrp="1"/>
          </p:cNvSpPr>
          <p:nvPr>
            <p:ph idx="1"/>
          </p:nvPr>
        </p:nvSpPr>
        <p:spPr>
          <a:xfrm>
            <a:off x="796119" y="1937935"/>
            <a:ext cx="5562736" cy="4691921"/>
          </a:xfrm>
        </p:spPr>
        <p:txBody>
          <a:bodyPr>
            <a:normAutofit/>
          </a:bodyPr>
          <a:lstStyle/>
          <a:p>
            <a:pPr>
              <a:lnSpc>
                <a:spcPct val="100000"/>
              </a:lnSpc>
            </a:pPr>
            <a:r>
              <a:rPr lang="en-US" sz="3000" dirty="0">
                <a:latin typeface="Arial" panose="020B0604020202020204" pitchFamily="34" charset="0"/>
                <a:cs typeface="Arial" panose="020B0604020202020204" pitchFamily="34" charset="0"/>
              </a:rPr>
              <a:t>Plant foods are healthy and emit fewer greenhouse gases than animal foods</a:t>
            </a:r>
          </a:p>
          <a:p>
            <a:pPr>
              <a:lnSpc>
                <a:spcPct val="100000"/>
              </a:lnSpc>
              <a:spcBef>
                <a:spcPts val="2200"/>
              </a:spcBef>
            </a:pPr>
            <a:r>
              <a:rPr lang="en-US" sz="3000" dirty="0">
                <a:latin typeface="Arial" panose="020B0604020202020204" pitchFamily="34" charset="0"/>
                <a:cs typeface="Arial" panose="020B0604020202020204" pitchFamily="34" charset="0"/>
              </a:rPr>
              <a:t>Animal foods have a bigger </a:t>
            </a:r>
            <a:r>
              <a:rPr lang="en-US" sz="3000" b="1" dirty="0">
                <a:latin typeface="Arial" panose="020B0604020202020204" pitchFamily="34" charset="0"/>
                <a:cs typeface="Arial" panose="020B0604020202020204" pitchFamily="34" charset="0"/>
              </a:rPr>
              <a:t>carbon footprint</a:t>
            </a:r>
            <a:r>
              <a:rPr lang="en-US" sz="3000" dirty="0">
                <a:latin typeface="Arial" panose="020B0604020202020204" pitchFamily="34" charset="0"/>
                <a:cs typeface="Arial" panose="020B0604020202020204" pitchFamily="34" charset="0"/>
              </a:rPr>
              <a:t> because:</a:t>
            </a:r>
          </a:p>
          <a:p>
            <a:pPr marL="914400" lvl="1" indent="-457200">
              <a:lnSpc>
                <a:spcPct val="100000"/>
              </a:lnSpc>
              <a:buFont typeface="+mj-lt"/>
              <a:buAutoNum type="arabicPeriod"/>
            </a:pPr>
            <a:r>
              <a:rPr lang="en-US" sz="3000" dirty="0">
                <a:latin typeface="Arial" panose="020B0604020202020204" pitchFamily="34" charset="0"/>
                <a:cs typeface="Arial" panose="020B0604020202020204" pitchFamily="34" charset="0"/>
              </a:rPr>
              <a:t>They need lots of land, water, and food</a:t>
            </a:r>
          </a:p>
          <a:p>
            <a:pPr marL="914400" lvl="1" indent="-457200">
              <a:lnSpc>
                <a:spcPct val="100000"/>
              </a:lnSpc>
              <a:buFont typeface="+mj-lt"/>
              <a:buAutoNum type="arabicPeriod"/>
            </a:pPr>
            <a:r>
              <a:rPr lang="en-US" sz="3000" dirty="0">
                <a:latin typeface="Arial" panose="020B0604020202020204" pitchFamily="34" charset="0"/>
                <a:cs typeface="Arial" panose="020B0604020202020204" pitchFamily="34" charset="0"/>
              </a:rPr>
              <a:t>Some animals emit methane gas</a:t>
            </a:r>
          </a:p>
        </p:txBody>
      </p:sp>
      <p:pic>
        <p:nvPicPr>
          <p:cNvPr id="11" name="Picture 2" descr="Free Free Footprint Clipart, Download Free Free Footprint Clipart png  images, Free ClipArts on Clipart Library">
            <a:extLst>
              <a:ext uri="{FF2B5EF4-FFF2-40B4-BE49-F238E27FC236}">
                <a16:creationId xmlns:a16="http://schemas.microsoft.com/office/drawing/2014/main" id="{9562A292-CF4A-4FBC-A6BB-56CA420022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5501" y="3947832"/>
            <a:ext cx="580998" cy="490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variety of fruits and vegetables">
            <a:extLst>
              <a:ext uri="{FF2B5EF4-FFF2-40B4-BE49-F238E27FC236}">
                <a16:creationId xmlns:a16="http://schemas.microsoft.com/office/drawing/2014/main" id="{C06627E2-0161-A74A-EC18-8C8752B8ED6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714153" y="2262033"/>
            <a:ext cx="4681728" cy="3861816"/>
          </a:xfrm>
          <a:prstGeom prst="rect">
            <a:avLst/>
          </a:prstGeom>
        </p:spPr>
      </p:pic>
      <p:sp>
        <p:nvSpPr>
          <p:cNvPr id="13" name="TextBox 12">
            <a:extLst>
              <a:ext uri="{FF2B5EF4-FFF2-40B4-BE49-F238E27FC236}">
                <a16:creationId xmlns:a16="http://schemas.microsoft.com/office/drawing/2014/main" id="{70E1811B-2DE2-CAA4-506C-EBC8D1512607}"/>
              </a:ext>
            </a:extLst>
          </p:cNvPr>
          <p:cNvSpPr txBox="1"/>
          <p:nvPr/>
        </p:nvSpPr>
        <p:spPr>
          <a:xfrm>
            <a:off x="6714153" y="6123849"/>
            <a:ext cx="4681728"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hlinkClick r:id="rId4" tooltip="http://www.progressive-charlestown.com/2018/01/stay-strong.html"/>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5" tooltip="https://creativecommons.org/licenses/by-sa/3.0/"/>
              </a:rPr>
              <a:t>CC BY-SA</a:t>
            </a:r>
            <a:endParaRPr lang="en-US" sz="9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CEC485B-3623-4C76-0A52-DA84B48A51B0}"/>
              </a:ext>
            </a:extLst>
          </p:cNvPr>
          <p:cNvSpPr>
            <a:spLocks noGrp="1"/>
          </p:cNvSpPr>
          <p:nvPr>
            <p:ph type="sldNum" sz="quarter" idx="12"/>
          </p:nvPr>
        </p:nvSpPr>
        <p:spPr/>
        <p:txBody>
          <a:bodyPr/>
          <a:lstStyle/>
          <a:p>
            <a:r>
              <a:rPr lang="en-US"/>
              <a:t>Rev It Up – </a:t>
            </a:r>
            <a:fld id="{7D52F209-99F7-4049-AA47-24F544FE70AF}" type="slidenum">
              <a:rPr lang="en-US" smtClean="0"/>
              <a:t>4</a:t>
            </a:fld>
            <a:endParaRPr lang="en-US" dirty="0"/>
          </a:p>
        </p:txBody>
      </p:sp>
    </p:spTree>
    <p:extLst>
      <p:ext uri="{BB962C8B-B14F-4D97-AF65-F5344CB8AC3E}">
        <p14:creationId xmlns:p14="http://schemas.microsoft.com/office/powerpoint/2010/main" val="640083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06787-0220-4ACE-CC61-5330162BBEC1}"/>
              </a:ext>
            </a:extLst>
          </p:cNvPr>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So, are animal foods bad?</a:t>
            </a:r>
          </a:p>
        </p:txBody>
      </p:sp>
      <p:sp>
        <p:nvSpPr>
          <p:cNvPr id="3" name="Content Placeholder 2">
            <a:extLst>
              <a:ext uri="{FF2B5EF4-FFF2-40B4-BE49-F238E27FC236}">
                <a16:creationId xmlns:a16="http://schemas.microsoft.com/office/drawing/2014/main" id="{41121262-A708-EFE5-0365-5B989C12B66D}"/>
              </a:ext>
            </a:extLst>
          </p:cNvPr>
          <p:cNvSpPr>
            <a:spLocks noGrp="1"/>
          </p:cNvSpPr>
          <p:nvPr>
            <p:ph idx="1"/>
          </p:nvPr>
        </p:nvSpPr>
        <p:spPr>
          <a:xfrm>
            <a:off x="838200" y="5338701"/>
            <a:ext cx="10515600" cy="1112681"/>
          </a:xfrm>
        </p:spPr>
        <p:txBody>
          <a:bodyPr anchor="ctr">
            <a:normAutofit/>
          </a:bodyPr>
          <a:lstStyle/>
          <a:p>
            <a:pPr algn="ctr"/>
            <a:r>
              <a:rPr lang="en-US" sz="2000" dirty="0">
                <a:latin typeface="Arial" panose="020B0604020202020204" pitchFamily="34" charset="0"/>
                <a:cs typeface="Arial" panose="020B0604020202020204" pitchFamily="34" charset="0"/>
              </a:rPr>
              <a:t>There’s no need to eat vegan or even vegetarian to be more sustainable!</a:t>
            </a:r>
          </a:p>
          <a:p>
            <a:pPr algn="ctr"/>
            <a:r>
              <a:rPr lang="en-US" sz="2000" dirty="0">
                <a:latin typeface="Arial" panose="020B0604020202020204" pitchFamily="34" charset="0"/>
                <a:cs typeface="Arial" panose="020B0604020202020204" pitchFamily="34" charset="0"/>
              </a:rPr>
              <a:t>Just be mindful to make your plate like MyPlate, and support local, sustainably-grown animal foods when you can.</a:t>
            </a:r>
          </a:p>
        </p:txBody>
      </p:sp>
      <p:sp>
        <p:nvSpPr>
          <p:cNvPr id="4" name="Rectangle 3">
            <a:extLst>
              <a:ext uri="{FF2B5EF4-FFF2-40B4-BE49-F238E27FC236}">
                <a16:creationId xmlns:a16="http://schemas.microsoft.com/office/drawing/2014/main" id="{174A3064-B9FB-83EE-918D-D04939E6AEFA}"/>
              </a:ext>
            </a:extLst>
          </p:cNvPr>
          <p:cNvSpPr/>
          <p:nvPr/>
        </p:nvSpPr>
        <p:spPr>
          <a:xfrm>
            <a:off x="1213439" y="1884110"/>
            <a:ext cx="4155970" cy="719386"/>
          </a:xfrm>
          <a:prstGeom prst="rect">
            <a:avLst/>
          </a:prstGeom>
          <a:solidFill>
            <a:srgbClr val="0034A7"/>
          </a:solidFill>
          <a:ln>
            <a:solidFill>
              <a:schemeClr val="tx1"/>
            </a:solidFill>
            <a:extLst>
              <a:ext uri="{C807C97D-BFC1-408E-A445-0C87EB9F89A2}">
                <ask:lineSketchStyleProps xmlns:ask="http://schemas.microsoft.com/office/drawing/2018/sketchyshapes" sd="1669243242">
                  <a:custGeom>
                    <a:avLst/>
                    <a:gdLst>
                      <a:gd name="connsiteX0" fmla="*/ 0 w 4155970"/>
                      <a:gd name="connsiteY0" fmla="*/ 0 h 719386"/>
                      <a:gd name="connsiteX1" fmla="*/ 676829 w 4155970"/>
                      <a:gd name="connsiteY1" fmla="*/ 0 h 719386"/>
                      <a:gd name="connsiteX2" fmla="*/ 1353659 w 4155970"/>
                      <a:gd name="connsiteY2" fmla="*/ 0 h 719386"/>
                      <a:gd name="connsiteX3" fmla="*/ 1988928 w 4155970"/>
                      <a:gd name="connsiteY3" fmla="*/ 0 h 719386"/>
                      <a:gd name="connsiteX4" fmla="*/ 2624198 w 4155970"/>
                      <a:gd name="connsiteY4" fmla="*/ 0 h 719386"/>
                      <a:gd name="connsiteX5" fmla="*/ 3093229 w 4155970"/>
                      <a:gd name="connsiteY5" fmla="*/ 0 h 719386"/>
                      <a:gd name="connsiteX6" fmla="*/ 3562260 w 4155970"/>
                      <a:gd name="connsiteY6" fmla="*/ 0 h 719386"/>
                      <a:gd name="connsiteX7" fmla="*/ 4155970 w 4155970"/>
                      <a:gd name="connsiteY7" fmla="*/ 0 h 719386"/>
                      <a:gd name="connsiteX8" fmla="*/ 4155970 w 4155970"/>
                      <a:gd name="connsiteY8" fmla="*/ 374081 h 719386"/>
                      <a:gd name="connsiteX9" fmla="*/ 4155970 w 4155970"/>
                      <a:gd name="connsiteY9" fmla="*/ 719386 h 719386"/>
                      <a:gd name="connsiteX10" fmla="*/ 3645379 w 4155970"/>
                      <a:gd name="connsiteY10" fmla="*/ 719386 h 719386"/>
                      <a:gd name="connsiteX11" fmla="*/ 3176349 w 4155970"/>
                      <a:gd name="connsiteY11" fmla="*/ 719386 h 719386"/>
                      <a:gd name="connsiteX12" fmla="*/ 2499519 w 4155970"/>
                      <a:gd name="connsiteY12" fmla="*/ 719386 h 719386"/>
                      <a:gd name="connsiteX13" fmla="*/ 1988928 w 4155970"/>
                      <a:gd name="connsiteY13" fmla="*/ 719386 h 719386"/>
                      <a:gd name="connsiteX14" fmla="*/ 1519898 w 4155970"/>
                      <a:gd name="connsiteY14" fmla="*/ 719386 h 719386"/>
                      <a:gd name="connsiteX15" fmla="*/ 884628 w 4155970"/>
                      <a:gd name="connsiteY15" fmla="*/ 719386 h 719386"/>
                      <a:gd name="connsiteX16" fmla="*/ 0 w 4155970"/>
                      <a:gd name="connsiteY16" fmla="*/ 719386 h 719386"/>
                      <a:gd name="connsiteX17" fmla="*/ 0 w 4155970"/>
                      <a:gd name="connsiteY17" fmla="*/ 381275 h 719386"/>
                      <a:gd name="connsiteX18" fmla="*/ 0 w 4155970"/>
                      <a:gd name="connsiteY18" fmla="*/ 0 h 71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719386" fill="none" extrusionOk="0">
                        <a:moveTo>
                          <a:pt x="0" y="0"/>
                        </a:moveTo>
                        <a:cubicBezTo>
                          <a:pt x="310665" y="-20486"/>
                          <a:pt x="395315" y="64671"/>
                          <a:pt x="676829" y="0"/>
                        </a:cubicBezTo>
                        <a:cubicBezTo>
                          <a:pt x="958343" y="-64671"/>
                          <a:pt x="1201755" y="39228"/>
                          <a:pt x="1353659" y="0"/>
                        </a:cubicBezTo>
                        <a:cubicBezTo>
                          <a:pt x="1505563" y="-39228"/>
                          <a:pt x="1839575" y="70242"/>
                          <a:pt x="1988928" y="0"/>
                        </a:cubicBezTo>
                        <a:cubicBezTo>
                          <a:pt x="2138281" y="-70242"/>
                          <a:pt x="2389858" y="2811"/>
                          <a:pt x="2624198" y="0"/>
                        </a:cubicBezTo>
                        <a:cubicBezTo>
                          <a:pt x="2858538" y="-2811"/>
                          <a:pt x="2878315" y="6646"/>
                          <a:pt x="3093229" y="0"/>
                        </a:cubicBezTo>
                        <a:cubicBezTo>
                          <a:pt x="3308143" y="-6646"/>
                          <a:pt x="3466404" y="17683"/>
                          <a:pt x="3562260" y="0"/>
                        </a:cubicBezTo>
                        <a:cubicBezTo>
                          <a:pt x="3658116" y="-17683"/>
                          <a:pt x="3862180" y="48877"/>
                          <a:pt x="4155970" y="0"/>
                        </a:cubicBezTo>
                        <a:cubicBezTo>
                          <a:pt x="4189481" y="147424"/>
                          <a:pt x="4126396" y="207202"/>
                          <a:pt x="4155970" y="374081"/>
                        </a:cubicBezTo>
                        <a:cubicBezTo>
                          <a:pt x="4185544" y="540960"/>
                          <a:pt x="4151119" y="558338"/>
                          <a:pt x="4155970" y="719386"/>
                        </a:cubicBezTo>
                        <a:cubicBezTo>
                          <a:pt x="3930060" y="731975"/>
                          <a:pt x="3800988" y="707591"/>
                          <a:pt x="3645379" y="719386"/>
                        </a:cubicBezTo>
                        <a:cubicBezTo>
                          <a:pt x="3489770" y="731181"/>
                          <a:pt x="3323403" y="672133"/>
                          <a:pt x="3176349" y="719386"/>
                        </a:cubicBezTo>
                        <a:cubicBezTo>
                          <a:pt x="3029295" y="766639"/>
                          <a:pt x="2732612" y="714088"/>
                          <a:pt x="2499519" y="719386"/>
                        </a:cubicBezTo>
                        <a:cubicBezTo>
                          <a:pt x="2266426" y="724684"/>
                          <a:pt x="2218270" y="693953"/>
                          <a:pt x="1988928" y="719386"/>
                        </a:cubicBezTo>
                        <a:cubicBezTo>
                          <a:pt x="1759586" y="744819"/>
                          <a:pt x="1635448" y="704171"/>
                          <a:pt x="1519898" y="719386"/>
                        </a:cubicBezTo>
                        <a:cubicBezTo>
                          <a:pt x="1404348" y="734601"/>
                          <a:pt x="1197518" y="707788"/>
                          <a:pt x="884628" y="719386"/>
                        </a:cubicBezTo>
                        <a:cubicBezTo>
                          <a:pt x="571738" y="730984"/>
                          <a:pt x="428454" y="684520"/>
                          <a:pt x="0" y="719386"/>
                        </a:cubicBezTo>
                        <a:cubicBezTo>
                          <a:pt x="-18948" y="621293"/>
                          <a:pt x="3046" y="502005"/>
                          <a:pt x="0" y="381275"/>
                        </a:cubicBezTo>
                        <a:cubicBezTo>
                          <a:pt x="-3046" y="260545"/>
                          <a:pt x="20060" y="98112"/>
                          <a:pt x="0" y="0"/>
                        </a:cubicBezTo>
                        <a:close/>
                      </a:path>
                      <a:path w="4155970" h="719386" stroke="0" extrusionOk="0">
                        <a:moveTo>
                          <a:pt x="0" y="0"/>
                        </a:moveTo>
                        <a:cubicBezTo>
                          <a:pt x="291863" y="-29861"/>
                          <a:pt x="399696" y="9470"/>
                          <a:pt x="676829" y="0"/>
                        </a:cubicBezTo>
                        <a:cubicBezTo>
                          <a:pt x="953962" y="-9470"/>
                          <a:pt x="973266" y="38018"/>
                          <a:pt x="1187420" y="0"/>
                        </a:cubicBezTo>
                        <a:cubicBezTo>
                          <a:pt x="1401574" y="-38018"/>
                          <a:pt x="1561210" y="59556"/>
                          <a:pt x="1698011" y="0"/>
                        </a:cubicBezTo>
                        <a:cubicBezTo>
                          <a:pt x="1834812" y="-59556"/>
                          <a:pt x="2186660" y="26895"/>
                          <a:pt x="2374840" y="0"/>
                        </a:cubicBezTo>
                        <a:cubicBezTo>
                          <a:pt x="2563020" y="-26895"/>
                          <a:pt x="2681850" y="20707"/>
                          <a:pt x="2968550" y="0"/>
                        </a:cubicBezTo>
                        <a:cubicBezTo>
                          <a:pt x="3255250" y="-20707"/>
                          <a:pt x="3246039" y="3907"/>
                          <a:pt x="3520700" y="0"/>
                        </a:cubicBezTo>
                        <a:cubicBezTo>
                          <a:pt x="3795361" y="-3907"/>
                          <a:pt x="4003226" y="52527"/>
                          <a:pt x="4155970" y="0"/>
                        </a:cubicBezTo>
                        <a:cubicBezTo>
                          <a:pt x="4171471" y="159503"/>
                          <a:pt x="4124639" y="278960"/>
                          <a:pt x="4155970" y="359693"/>
                        </a:cubicBezTo>
                        <a:cubicBezTo>
                          <a:pt x="4187301" y="440426"/>
                          <a:pt x="4146911" y="580607"/>
                          <a:pt x="4155970" y="719386"/>
                        </a:cubicBezTo>
                        <a:cubicBezTo>
                          <a:pt x="4004557" y="777097"/>
                          <a:pt x="3709035" y="701271"/>
                          <a:pt x="3562260" y="719386"/>
                        </a:cubicBezTo>
                        <a:cubicBezTo>
                          <a:pt x="3415485" y="737501"/>
                          <a:pt x="3057863" y="698647"/>
                          <a:pt x="2926990" y="719386"/>
                        </a:cubicBezTo>
                        <a:cubicBezTo>
                          <a:pt x="2796117" y="740125"/>
                          <a:pt x="2406003" y="677206"/>
                          <a:pt x="2250161" y="719386"/>
                        </a:cubicBezTo>
                        <a:cubicBezTo>
                          <a:pt x="2094319" y="761566"/>
                          <a:pt x="1826704" y="697893"/>
                          <a:pt x="1614891" y="719386"/>
                        </a:cubicBezTo>
                        <a:cubicBezTo>
                          <a:pt x="1403078" y="740879"/>
                          <a:pt x="1128706" y="696270"/>
                          <a:pt x="938062" y="719386"/>
                        </a:cubicBezTo>
                        <a:cubicBezTo>
                          <a:pt x="747418" y="742502"/>
                          <a:pt x="441527" y="697302"/>
                          <a:pt x="0" y="719386"/>
                        </a:cubicBezTo>
                        <a:cubicBezTo>
                          <a:pt x="-5617" y="562731"/>
                          <a:pt x="39010" y="499210"/>
                          <a:pt x="0" y="366887"/>
                        </a:cubicBezTo>
                        <a:cubicBezTo>
                          <a:pt x="-39010" y="234564"/>
                          <a:pt x="23951" y="10873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Things that are true</a:t>
            </a:r>
          </a:p>
        </p:txBody>
      </p:sp>
      <p:sp>
        <p:nvSpPr>
          <p:cNvPr id="5" name="Rectangle 4">
            <a:extLst>
              <a:ext uri="{FF2B5EF4-FFF2-40B4-BE49-F238E27FC236}">
                <a16:creationId xmlns:a16="http://schemas.microsoft.com/office/drawing/2014/main" id="{191A6A1F-3BF6-45C7-5411-DA2C27376775}"/>
              </a:ext>
            </a:extLst>
          </p:cNvPr>
          <p:cNvSpPr/>
          <p:nvPr/>
        </p:nvSpPr>
        <p:spPr>
          <a:xfrm>
            <a:off x="6818257" y="1884110"/>
            <a:ext cx="4155970" cy="719386"/>
          </a:xfrm>
          <a:prstGeom prst="rect">
            <a:avLst/>
          </a:prstGeom>
          <a:solidFill>
            <a:srgbClr val="FFD100"/>
          </a:solidFill>
          <a:ln>
            <a:solidFill>
              <a:schemeClr val="tx1"/>
            </a:solidFill>
            <a:extLst>
              <a:ext uri="{C807C97D-BFC1-408E-A445-0C87EB9F89A2}">
                <ask:lineSketchStyleProps xmlns:ask="http://schemas.microsoft.com/office/drawing/2018/sketchyshapes" sd="1669243242">
                  <a:custGeom>
                    <a:avLst/>
                    <a:gdLst>
                      <a:gd name="connsiteX0" fmla="*/ 0 w 4155970"/>
                      <a:gd name="connsiteY0" fmla="*/ 0 h 719386"/>
                      <a:gd name="connsiteX1" fmla="*/ 676829 w 4155970"/>
                      <a:gd name="connsiteY1" fmla="*/ 0 h 719386"/>
                      <a:gd name="connsiteX2" fmla="*/ 1353659 w 4155970"/>
                      <a:gd name="connsiteY2" fmla="*/ 0 h 719386"/>
                      <a:gd name="connsiteX3" fmla="*/ 1988928 w 4155970"/>
                      <a:gd name="connsiteY3" fmla="*/ 0 h 719386"/>
                      <a:gd name="connsiteX4" fmla="*/ 2624198 w 4155970"/>
                      <a:gd name="connsiteY4" fmla="*/ 0 h 719386"/>
                      <a:gd name="connsiteX5" fmla="*/ 3093229 w 4155970"/>
                      <a:gd name="connsiteY5" fmla="*/ 0 h 719386"/>
                      <a:gd name="connsiteX6" fmla="*/ 3562260 w 4155970"/>
                      <a:gd name="connsiteY6" fmla="*/ 0 h 719386"/>
                      <a:gd name="connsiteX7" fmla="*/ 4155970 w 4155970"/>
                      <a:gd name="connsiteY7" fmla="*/ 0 h 719386"/>
                      <a:gd name="connsiteX8" fmla="*/ 4155970 w 4155970"/>
                      <a:gd name="connsiteY8" fmla="*/ 374081 h 719386"/>
                      <a:gd name="connsiteX9" fmla="*/ 4155970 w 4155970"/>
                      <a:gd name="connsiteY9" fmla="*/ 719386 h 719386"/>
                      <a:gd name="connsiteX10" fmla="*/ 3645379 w 4155970"/>
                      <a:gd name="connsiteY10" fmla="*/ 719386 h 719386"/>
                      <a:gd name="connsiteX11" fmla="*/ 3176349 w 4155970"/>
                      <a:gd name="connsiteY11" fmla="*/ 719386 h 719386"/>
                      <a:gd name="connsiteX12" fmla="*/ 2499519 w 4155970"/>
                      <a:gd name="connsiteY12" fmla="*/ 719386 h 719386"/>
                      <a:gd name="connsiteX13" fmla="*/ 1988928 w 4155970"/>
                      <a:gd name="connsiteY13" fmla="*/ 719386 h 719386"/>
                      <a:gd name="connsiteX14" fmla="*/ 1519898 w 4155970"/>
                      <a:gd name="connsiteY14" fmla="*/ 719386 h 719386"/>
                      <a:gd name="connsiteX15" fmla="*/ 884628 w 4155970"/>
                      <a:gd name="connsiteY15" fmla="*/ 719386 h 719386"/>
                      <a:gd name="connsiteX16" fmla="*/ 0 w 4155970"/>
                      <a:gd name="connsiteY16" fmla="*/ 719386 h 719386"/>
                      <a:gd name="connsiteX17" fmla="*/ 0 w 4155970"/>
                      <a:gd name="connsiteY17" fmla="*/ 381275 h 719386"/>
                      <a:gd name="connsiteX18" fmla="*/ 0 w 4155970"/>
                      <a:gd name="connsiteY18" fmla="*/ 0 h 71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719386" fill="none" extrusionOk="0">
                        <a:moveTo>
                          <a:pt x="0" y="0"/>
                        </a:moveTo>
                        <a:cubicBezTo>
                          <a:pt x="310665" y="-20486"/>
                          <a:pt x="395315" y="64671"/>
                          <a:pt x="676829" y="0"/>
                        </a:cubicBezTo>
                        <a:cubicBezTo>
                          <a:pt x="958343" y="-64671"/>
                          <a:pt x="1201755" y="39228"/>
                          <a:pt x="1353659" y="0"/>
                        </a:cubicBezTo>
                        <a:cubicBezTo>
                          <a:pt x="1505563" y="-39228"/>
                          <a:pt x="1839575" y="70242"/>
                          <a:pt x="1988928" y="0"/>
                        </a:cubicBezTo>
                        <a:cubicBezTo>
                          <a:pt x="2138281" y="-70242"/>
                          <a:pt x="2389858" y="2811"/>
                          <a:pt x="2624198" y="0"/>
                        </a:cubicBezTo>
                        <a:cubicBezTo>
                          <a:pt x="2858538" y="-2811"/>
                          <a:pt x="2878315" y="6646"/>
                          <a:pt x="3093229" y="0"/>
                        </a:cubicBezTo>
                        <a:cubicBezTo>
                          <a:pt x="3308143" y="-6646"/>
                          <a:pt x="3466404" y="17683"/>
                          <a:pt x="3562260" y="0"/>
                        </a:cubicBezTo>
                        <a:cubicBezTo>
                          <a:pt x="3658116" y="-17683"/>
                          <a:pt x="3862180" y="48877"/>
                          <a:pt x="4155970" y="0"/>
                        </a:cubicBezTo>
                        <a:cubicBezTo>
                          <a:pt x="4189481" y="147424"/>
                          <a:pt x="4126396" y="207202"/>
                          <a:pt x="4155970" y="374081"/>
                        </a:cubicBezTo>
                        <a:cubicBezTo>
                          <a:pt x="4185544" y="540960"/>
                          <a:pt x="4151119" y="558338"/>
                          <a:pt x="4155970" y="719386"/>
                        </a:cubicBezTo>
                        <a:cubicBezTo>
                          <a:pt x="3930060" y="731975"/>
                          <a:pt x="3800988" y="707591"/>
                          <a:pt x="3645379" y="719386"/>
                        </a:cubicBezTo>
                        <a:cubicBezTo>
                          <a:pt x="3489770" y="731181"/>
                          <a:pt x="3323403" y="672133"/>
                          <a:pt x="3176349" y="719386"/>
                        </a:cubicBezTo>
                        <a:cubicBezTo>
                          <a:pt x="3029295" y="766639"/>
                          <a:pt x="2732612" y="714088"/>
                          <a:pt x="2499519" y="719386"/>
                        </a:cubicBezTo>
                        <a:cubicBezTo>
                          <a:pt x="2266426" y="724684"/>
                          <a:pt x="2218270" y="693953"/>
                          <a:pt x="1988928" y="719386"/>
                        </a:cubicBezTo>
                        <a:cubicBezTo>
                          <a:pt x="1759586" y="744819"/>
                          <a:pt x="1635448" y="704171"/>
                          <a:pt x="1519898" y="719386"/>
                        </a:cubicBezTo>
                        <a:cubicBezTo>
                          <a:pt x="1404348" y="734601"/>
                          <a:pt x="1197518" y="707788"/>
                          <a:pt x="884628" y="719386"/>
                        </a:cubicBezTo>
                        <a:cubicBezTo>
                          <a:pt x="571738" y="730984"/>
                          <a:pt x="428454" y="684520"/>
                          <a:pt x="0" y="719386"/>
                        </a:cubicBezTo>
                        <a:cubicBezTo>
                          <a:pt x="-18948" y="621293"/>
                          <a:pt x="3046" y="502005"/>
                          <a:pt x="0" y="381275"/>
                        </a:cubicBezTo>
                        <a:cubicBezTo>
                          <a:pt x="-3046" y="260545"/>
                          <a:pt x="20060" y="98112"/>
                          <a:pt x="0" y="0"/>
                        </a:cubicBezTo>
                        <a:close/>
                      </a:path>
                      <a:path w="4155970" h="719386" stroke="0" extrusionOk="0">
                        <a:moveTo>
                          <a:pt x="0" y="0"/>
                        </a:moveTo>
                        <a:cubicBezTo>
                          <a:pt x="291863" y="-29861"/>
                          <a:pt x="399696" y="9470"/>
                          <a:pt x="676829" y="0"/>
                        </a:cubicBezTo>
                        <a:cubicBezTo>
                          <a:pt x="953962" y="-9470"/>
                          <a:pt x="973266" y="38018"/>
                          <a:pt x="1187420" y="0"/>
                        </a:cubicBezTo>
                        <a:cubicBezTo>
                          <a:pt x="1401574" y="-38018"/>
                          <a:pt x="1561210" y="59556"/>
                          <a:pt x="1698011" y="0"/>
                        </a:cubicBezTo>
                        <a:cubicBezTo>
                          <a:pt x="1834812" y="-59556"/>
                          <a:pt x="2186660" y="26895"/>
                          <a:pt x="2374840" y="0"/>
                        </a:cubicBezTo>
                        <a:cubicBezTo>
                          <a:pt x="2563020" y="-26895"/>
                          <a:pt x="2681850" y="20707"/>
                          <a:pt x="2968550" y="0"/>
                        </a:cubicBezTo>
                        <a:cubicBezTo>
                          <a:pt x="3255250" y="-20707"/>
                          <a:pt x="3246039" y="3907"/>
                          <a:pt x="3520700" y="0"/>
                        </a:cubicBezTo>
                        <a:cubicBezTo>
                          <a:pt x="3795361" y="-3907"/>
                          <a:pt x="4003226" y="52527"/>
                          <a:pt x="4155970" y="0"/>
                        </a:cubicBezTo>
                        <a:cubicBezTo>
                          <a:pt x="4171471" y="159503"/>
                          <a:pt x="4124639" y="278960"/>
                          <a:pt x="4155970" y="359693"/>
                        </a:cubicBezTo>
                        <a:cubicBezTo>
                          <a:pt x="4187301" y="440426"/>
                          <a:pt x="4146911" y="580607"/>
                          <a:pt x="4155970" y="719386"/>
                        </a:cubicBezTo>
                        <a:cubicBezTo>
                          <a:pt x="4004557" y="777097"/>
                          <a:pt x="3709035" y="701271"/>
                          <a:pt x="3562260" y="719386"/>
                        </a:cubicBezTo>
                        <a:cubicBezTo>
                          <a:pt x="3415485" y="737501"/>
                          <a:pt x="3057863" y="698647"/>
                          <a:pt x="2926990" y="719386"/>
                        </a:cubicBezTo>
                        <a:cubicBezTo>
                          <a:pt x="2796117" y="740125"/>
                          <a:pt x="2406003" y="677206"/>
                          <a:pt x="2250161" y="719386"/>
                        </a:cubicBezTo>
                        <a:cubicBezTo>
                          <a:pt x="2094319" y="761566"/>
                          <a:pt x="1826704" y="697893"/>
                          <a:pt x="1614891" y="719386"/>
                        </a:cubicBezTo>
                        <a:cubicBezTo>
                          <a:pt x="1403078" y="740879"/>
                          <a:pt x="1128706" y="696270"/>
                          <a:pt x="938062" y="719386"/>
                        </a:cubicBezTo>
                        <a:cubicBezTo>
                          <a:pt x="747418" y="742502"/>
                          <a:pt x="441527" y="697302"/>
                          <a:pt x="0" y="719386"/>
                        </a:cubicBezTo>
                        <a:cubicBezTo>
                          <a:pt x="-5617" y="562731"/>
                          <a:pt x="39010" y="499210"/>
                          <a:pt x="0" y="366887"/>
                        </a:cubicBezTo>
                        <a:cubicBezTo>
                          <a:pt x="-39010" y="234564"/>
                          <a:pt x="23951" y="10873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Things that are also true</a:t>
            </a:r>
          </a:p>
        </p:txBody>
      </p:sp>
      <p:sp>
        <p:nvSpPr>
          <p:cNvPr id="6" name="Rectangle 5">
            <a:extLst>
              <a:ext uri="{FF2B5EF4-FFF2-40B4-BE49-F238E27FC236}">
                <a16:creationId xmlns:a16="http://schemas.microsoft.com/office/drawing/2014/main" id="{A1B501EC-945F-2271-8A44-B69AC40EBF36}"/>
              </a:ext>
            </a:extLst>
          </p:cNvPr>
          <p:cNvSpPr/>
          <p:nvPr/>
        </p:nvSpPr>
        <p:spPr>
          <a:xfrm>
            <a:off x="1213440" y="2802730"/>
            <a:ext cx="4155970" cy="1112680"/>
          </a:xfrm>
          <a:prstGeom prst="rect">
            <a:avLst/>
          </a:prstGeom>
          <a:solidFill>
            <a:srgbClr val="CBD3EB"/>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0"/>
                      <a:gd name="connsiteX1" fmla="*/ 510591 w 4155970"/>
                      <a:gd name="connsiteY1" fmla="*/ 0 h 1112680"/>
                      <a:gd name="connsiteX2" fmla="*/ 1021181 w 4155970"/>
                      <a:gd name="connsiteY2" fmla="*/ 0 h 1112680"/>
                      <a:gd name="connsiteX3" fmla="*/ 1573332 w 4155970"/>
                      <a:gd name="connsiteY3" fmla="*/ 0 h 1112680"/>
                      <a:gd name="connsiteX4" fmla="*/ 2208601 w 4155970"/>
                      <a:gd name="connsiteY4" fmla="*/ 0 h 1112680"/>
                      <a:gd name="connsiteX5" fmla="*/ 2843871 w 4155970"/>
                      <a:gd name="connsiteY5" fmla="*/ 0 h 1112680"/>
                      <a:gd name="connsiteX6" fmla="*/ 3437581 w 4155970"/>
                      <a:gd name="connsiteY6" fmla="*/ 0 h 1112680"/>
                      <a:gd name="connsiteX7" fmla="*/ 4155970 w 4155970"/>
                      <a:gd name="connsiteY7" fmla="*/ 0 h 1112680"/>
                      <a:gd name="connsiteX8" fmla="*/ 4155970 w 4155970"/>
                      <a:gd name="connsiteY8" fmla="*/ 556340 h 1112680"/>
                      <a:gd name="connsiteX9" fmla="*/ 4155970 w 4155970"/>
                      <a:gd name="connsiteY9" fmla="*/ 1112680 h 1112680"/>
                      <a:gd name="connsiteX10" fmla="*/ 3479141 w 4155970"/>
                      <a:gd name="connsiteY10" fmla="*/ 1112680 h 1112680"/>
                      <a:gd name="connsiteX11" fmla="*/ 2926990 w 4155970"/>
                      <a:gd name="connsiteY11" fmla="*/ 1112680 h 1112680"/>
                      <a:gd name="connsiteX12" fmla="*/ 2374840 w 4155970"/>
                      <a:gd name="connsiteY12" fmla="*/ 1112680 h 1112680"/>
                      <a:gd name="connsiteX13" fmla="*/ 1698011 w 4155970"/>
                      <a:gd name="connsiteY13" fmla="*/ 1112680 h 1112680"/>
                      <a:gd name="connsiteX14" fmla="*/ 1021181 w 4155970"/>
                      <a:gd name="connsiteY14" fmla="*/ 1112680 h 1112680"/>
                      <a:gd name="connsiteX15" fmla="*/ 552150 w 4155970"/>
                      <a:gd name="connsiteY15" fmla="*/ 1112680 h 1112680"/>
                      <a:gd name="connsiteX16" fmla="*/ 0 w 4155970"/>
                      <a:gd name="connsiteY16" fmla="*/ 1112680 h 1112680"/>
                      <a:gd name="connsiteX17" fmla="*/ 0 w 4155970"/>
                      <a:gd name="connsiteY17" fmla="*/ 556340 h 1112680"/>
                      <a:gd name="connsiteX18" fmla="*/ 0 w 4155970"/>
                      <a:gd name="connsiteY18" fmla="*/ 0 h 111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0"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433" y="200605"/>
                          <a:pt x="4089417" y="419478"/>
                          <a:pt x="4155970" y="556340"/>
                        </a:cubicBezTo>
                        <a:cubicBezTo>
                          <a:pt x="4222523" y="693202"/>
                          <a:pt x="4145346" y="936435"/>
                          <a:pt x="4155970" y="1112680"/>
                        </a:cubicBezTo>
                        <a:cubicBezTo>
                          <a:pt x="4002758" y="1169879"/>
                          <a:pt x="3780925" y="1094943"/>
                          <a:pt x="3479141" y="1112680"/>
                        </a:cubicBezTo>
                        <a:cubicBezTo>
                          <a:pt x="3177357" y="1130417"/>
                          <a:pt x="3093326" y="1047511"/>
                          <a:pt x="2926990" y="1112680"/>
                        </a:cubicBezTo>
                        <a:cubicBezTo>
                          <a:pt x="2760654" y="1177849"/>
                          <a:pt x="2645313" y="1058463"/>
                          <a:pt x="2374840" y="1112680"/>
                        </a:cubicBezTo>
                        <a:cubicBezTo>
                          <a:pt x="2104367" y="1166897"/>
                          <a:pt x="2009151" y="1049780"/>
                          <a:pt x="1698011" y="1112680"/>
                        </a:cubicBezTo>
                        <a:cubicBezTo>
                          <a:pt x="1386871" y="1175580"/>
                          <a:pt x="1181736" y="1100816"/>
                          <a:pt x="1021181" y="1112680"/>
                        </a:cubicBezTo>
                        <a:cubicBezTo>
                          <a:pt x="860626" y="1124544"/>
                          <a:pt x="720179" y="1106633"/>
                          <a:pt x="552150" y="1112680"/>
                        </a:cubicBezTo>
                        <a:cubicBezTo>
                          <a:pt x="384121" y="1118727"/>
                          <a:pt x="135940" y="1103511"/>
                          <a:pt x="0" y="1112680"/>
                        </a:cubicBezTo>
                        <a:cubicBezTo>
                          <a:pt x="-23397" y="845797"/>
                          <a:pt x="25575" y="777889"/>
                          <a:pt x="0" y="556340"/>
                        </a:cubicBezTo>
                        <a:cubicBezTo>
                          <a:pt x="-25575" y="334791"/>
                          <a:pt x="4197" y="217670"/>
                          <a:pt x="0" y="0"/>
                        </a:cubicBezTo>
                        <a:close/>
                      </a:path>
                      <a:path w="4155970" h="1112680"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4146" y="1000471"/>
                          <a:pt x="4155970" y="1112680"/>
                        </a:cubicBezTo>
                        <a:cubicBezTo>
                          <a:pt x="3965828" y="1156677"/>
                          <a:pt x="3805097" y="1098856"/>
                          <a:pt x="3603820" y="1112680"/>
                        </a:cubicBezTo>
                        <a:cubicBezTo>
                          <a:pt x="3402543" y="1126504"/>
                          <a:pt x="3347106" y="1078168"/>
                          <a:pt x="3134789" y="1112680"/>
                        </a:cubicBezTo>
                        <a:cubicBezTo>
                          <a:pt x="2922472" y="1147192"/>
                          <a:pt x="2678778" y="1049794"/>
                          <a:pt x="2457959" y="1112680"/>
                        </a:cubicBezTo>
                        <a:cubicBezTo>
                          <a:pt x="2237140" y="1175566"/>
                          <a:pt x="2061395" y="1064793"/>
                          <a:pt x="1905809" y="1112680"/>
                        </a:cubicBezTo>
                        <a:cubicBezTo>
                          <a:pt x="1750223" y="1160567"/>
                          <a:pt x="1640734" y="1074351"/>
                          <a:pt x="1395219" y="1112680"/>
                        </a:cubicBezTo>
                        <a:cubicBezTo>
                          <a:pt x="1149704" y="1151009"/>
                          <a:pt x="1065728" y="1080477"/>
                          <a:pt x="843068" y="1112680"/>
                        </a:cubicBezTo>
                        <a:cubicBezTo>
                          <a:pt x="620408" y="1144883"/>
                          <a:pt x="278803" y="1085260"/>
                          <a:pt x="0" y="1112680"/>
                        </a:cubicBezTo>
                        <a:cubicBezTo>
                          <a:pt x="-45599" y="935749"/>
                          <a:pt x="34667" y="807522"/>
                          <a:pt x="0" y="545213"/>
                        </a:cubicBezTo>
                        <a:cubicBezTo>
                          <a:pt x="-34667" y="282904"/>
                          <a:pt x="26510" y="131843"/>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Meat, poultry, eggs, and dairy can all be part of a healthy diet</a:t>
            </a:r>
          </a:p>
        </p:txBody>
      </p:sp>
      <p:sp>
        <p:nvSpPr>
          <p:cNvPr id="7" name="Rectangle 6">
            <a:extLst>
              <a:ext uri="{FF2B5EF4-FFF2-40B4-BE49-F238E27FC236}">
                <a16:creationId xmlns:a16="http://schemas.microsoft.com/office/drawing/2014/main" id="{824A2177-5D0E-82AC-FA31-52A662202F73}"/>
              </a:ext>
            </a:extLst>
          </p:cNvPr>
          <p:cNvSpPr/>
          <p:nvPr/>
        </p:nvSpPr>
        <p:spPr>
          <a:xfrm>
            <a:off x="1213439" y="4114643"/>
            <a:ext cx="4155970" cy="1112681"/>
          </a:xfrm>
          <a:prstGeom prst="rect">
            <a:avLst/>
          </a:prstGeom>
          <a:solidFill>
            <a:srgbClr val="CBD3EB"/>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Compared to other countries, the U.S. grows animal foods with a lower carbon footprint</a:t>
            </a:r>
          </a:p>
        </p:txBody>
      </p:sp>
      <p:sp>
        <p:nvSpPr>
          <p:cNvPr id="8" name="Rectangle 7">
            <a:extLst>
              <a:ext uri="{FF2B5EF4-FFF2-40B4-BE49-F238E27FC236}">
                <a16:creationId xmlns:a16="http://schemas.microsoft.com/office/drawing/2014/main" id="{5655AB45-D657-0994-394D-A7D5CAD0265B}"/>
              </a:ext>
            </a:extLst>
          </p:cNvPr>
          <p:cNvSpPr/>
          <p:nvPr/>
        </p:nvSpPr>
        <p:spPr>
          <a:xfrm>
            <a:off x="6818257" y="2802730"/>
            <a:ext cx="4155970" cy="1112681"/>
          </a:xfrm>
          <a:prstGeom prst="rect">
            <a:avLst/>
          </a:prstGeom>
          <a:solidFill>
            <a:srgbClr val="F1EB9C"/>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Most people in the U.S. eat plenty of animal foods and not enough plant foods</a:t>
            </a:r>
          </a:p>
        </p:txBody>
      </p:sp>
      <p:sp>
        <p:nvSpPr>
          <p:cNvPr id="9" name="Rectangle 8">
            <a:extLst>
              <a:ext uri="{FF2B5EF4-FFF2-40B4-BE49-F238E27FC236}">
                <a16:creationId xmlns:a16="http://schemas.microsoft.com/office/drawing/2014/main" id="{B845332D-4637-C8B0-4AC7-80656BB4303D}"/>
              </a:ext>
            </a:extLst>
          </p:cNvPr>
          <p:cNvSpPr/>
          <p:nvPr/>
        </p:nvSpPr>
        <p:spPr>
          <a:xfrm>
            <a:off x="6818257" y="4114643"/>
            <a:ext cx="4155970" cy="1112681"/>
          </a:xfrm>
          <a:prstGeom prst="rect">
            <a:avLst/>
          </a:prstGeom>
          <a:solidFill>
            <a:srgbClr val="F1EB9C"/>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Many of the animal foods we eat come from countries other than the U.S.</a:t>
            </a:r>
          </a:p>
        </p:txBody>
      </p:sp>
      <p:sp>
        <p:nvSpPr>
          <p:cNvPr id="10" name="Slide Number Placeholder 9">
            <a:extLst>
              <a:ext uri="{FF2B5EF4-FFF2-40B4-BE49-F238E27FC236}">
                <a16:creationId xmlns:a16="http://schemas.microsoft.com/office/drawing/2014/main" id="{2CB15558-F65F-BCD1-A96B-C0D1A8BCCAA9}"/>
              </a:ext>
            </a:extLst>
          </p:cNvPr>
          <p:cNvSpPr>
            <a:spLocks noGrp="1"/>
          </p:cNvSpPr>
          <p:nvPr>
            <p:ph type="sldNum" sz="quarter" idx="12"/>
          </p:nvPr>
        </p:nvSpPr>
        <p:spPr/>
        <p:txBody>
          <a:bodyPr/>
          <a:lstStyle/>
          <a:p>
            <a:r>
              <a:rPr lang="en-US"/>
              <a:t>Rev It Up – </a:t>
            </a:r>
            <a:fld id="{7D52F209-99F7-4049-AA47-24F544FE70AF}" type="slidenum">
              <a:rPr lang="en-US" smtClean="0"/>
              <a:t>5</a:t>
            </a:fld>
            <a:endParaRPr lang="en-US" dirty="0"/>
          </a:p>
        </p:txBody>
      </p:sp>
    </p:spTree>
    <p:extLst>
      <p:ext uri="{BB962C8B-B14F-4D97-AF65-F5344CB8AC3E}">
        <p14:creationId xmlns:p14="http://schemas.microsoft.com/office/powerpoint/2010/main" val="253538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BDDC2F4-D4BE-BC8A-D066-A6099A9D1DBA}"/>
              </a:ext>
            </a:extLst>
          </p:cNvPr>
          <p:cNvSpPr>
            <a:spLocks noGrp="1"/>
          </p:cNvSpPr>
          <p:nvPr>
            <p:ph type="title"/>
          </p:nvPr>
        </p:nvSpPr>
        <p:spPr>
          <a:xfrm>
            <a:off x="838200" y="1074166"/>
            <a:ext cx="10515600" cy="917005"/>
          </a:xfrm>
        </p:spPr>
        <p:txBody>
          <a:bodyPr>
            <a:noAutofit/>
          </a:bodyPr>
          <a:lstStyle/>
          <a:p>
            <a:pPr algn="ctr"/>
            <a:r>
              <a:rPr lang="en-US" sz="3300" dirty="0">
                <a:latin typeface="Arial" panose="020B0604020202020204" pitchFamily="34" charset="0"/>
                <a:cs typeface="Arial" panose="020B0604020202020204" pitchFamily="34" charset="0"/>
              </a:rPr>
              <a:t>Did you know? Many plant foods are rich in protein!</a:t>
            </a:r>
            <a:endParaRPr lang="en-US" sz="3300" dirty="0"/>
          </a:p>
        </p:txBody>
      </p:sp>
      <p:pic>
        <p:nvPicPr>
          <p:cNvPr id="1026" name="Picture 2" descr="Protein">
            <a:extLst>
              <a:ext uri="{FF2B5EF4-FFF2-40B4-BE49-F238E27FC236}">
                <a16:creationId xmlns:a16="http://schemas.microsoft.com/office/drawing/2014/main" id="{CD4E8F2A-CE1B-49C3-BE8C-70CB1111C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376" y="2609511"/>
            <a:ext cx="2098365" cy="213393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3517FC8A-5105-405F-4343-70E344B7360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592672" y="2106395"/>
            <a:ext cx="1763474" cy="1322605"/>
          </a:xfrm>
          <a:prstGeom prst="rect">
            <a:avLst/>
          </a:prstGeom>
        </p:spPr>
      </p:pic>
      <p:sp>
        <p:nvSpPr>
          <p:cNvPr id="2" name="Rectangle 6">
            <a:extLst>
              <a:ext uri="{FF2B5EF4-FFF2-40B4-BE49-F238E27FC236}">
                <a16:creationId xmlns:a16="http://schemas.microsoft.com/office/drawing/2014/main" id="{9E9497EA-975C-B60C-F63B-C33683C3BD57}"/>
              </a:ext>
            </a:extLst>
          </p:cNvPr>
          <p:cNvSpPr>
            <a:spLocks noChangeArrowheads="1"/>
          </p:cNvSpPr>
          <p:nvPr/>
        </p:nvSpPr>
        <p:spPr bwMode="auto">
          <a:xfrm>
            <a:off x="3315668" y="342900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Beans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4" name="Picture 13">
            <a:extLst>
              <a:ext uri="{FF2B5EF4-FFF2-40B4-BE49-F238E27FC236}">
                <a16:creationId xmlns:a16="http://schemas.microsoft.com/office/drawing/2014/main" id="{827EC3DE-5DEE-1A24-A068-FCDD929FC785}"/>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096000" y="2106395"/>
            <a:ext cx="1791668" cy="1343751"/>
          </a:xfrm>
          <a:prstGeom prst="rect">
            <a:avLst/>
          </a:prstGeom>
        </p:spPr>
      </p:pic>
      <p:sp>
        <p:nvSpPr>
          <p:cNvPr id="4" name="Rectangle 6">
            <a:extLst>
              <a:ext uri="{FF2B5EF4-FFF2-40B4-BE49-F238E27FC236}">
                <a16:creationId xmlns:a16="http://schemas.microsoft.com/office/drawing/2014/main" id="{6D5C49F3-29B3-587E-910C-58B4D14EA69E}"/>
              </a:ext>
            </a:extLst>
          </p:cNvPr>
          <p:cNvSpPr>
            <a:spLocks noChangeArrowheads="1"/>
          </p:cNvSpPr>
          <p:nvPr/>
        </p:nvSpPr>
        <p:spPr bwMode="auto">
          <a:xfrm>
            <a:off x="5829907" y="342900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7" name="Picture 16">
            <a:extLst>
              <a:ext uri="{FF2B5EF4-FFF2-40B4-BE49-F238E27FC236}">
                <a16:creationId xmlns:a16="http://schemas.microsoft.com/office/drawing/2014/main" id="{EEDCA46D-2EB1-F8E3-5991-4F2819A1EE3B}"/>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677997" y="2095696"/>
            <a:ext cx="1526502" cy="1333304"/>
          </a:xfrm>
          <a:prstGeom prst="rect">
            <a:avLst/>
          </a:prstGeom>
        </p:spPr>
      </p:pic>
      <p:sp>
        <p:nvSpPr>
          <p:cNvPr id="6" name="Rectangle 6">
            <a:extLst>
              <a:ext uri="{FF2B5EF4-FFF2-40B4-BE49-F238E27FC236}">
                <a16:creationId xmlns:a16="http://schemas.microsoft.com/office/drawing/2014/main" id="{F4097E14-AABB-C513-45EE-209B6D59C419}"/>
              </a:ext>
            </a:extLst>
          </p:cNvPr>
          <p:cNvSpPr>
            <a:spLocks noChangeArrowheads="1"/>
          </p:cNvSpPr>
          <p:nvPr/>
        </p:nvSpPr>
        <p:spPr bwMode="auto">
          <a:xfrm>
            <a:off x="8282507" y="3429000"/>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Lentils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2" name="Picture 21">
            <a:extLst>
              <a:ext uri="{FF2B5EF4-FFF2-40B4-BE49-F238E27FC236}">
                <a16:creationId xmlns:a16="http://schemas.microsoft.com/office/drawing/2014/main" id="{92DC6857-6477-E4C8-D73C-8F047320648A}"/>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3834870" y="4040484"/>
            <a:ext cx="1332188" cy="1332188"/>
          </a:xfrm>
          <a:prstGeom prst="rect">
            <a:avLst/>
          </a:prstGeom>
        </p:spPr>
      </p:pic>
      <p:sp>
        <p:nvSpPr>
          <p:cNvPr id="8" name="Rectangle 6">
            <a:extLst>
              <a:ext uri="{FF2B5EF4-FFF2-40B4-BE49-F238E27FC236}">
                <a16:creationId xmlns:a16="http://schemas.microsoft.com/office/drawing/2014/main" id="{2DDAD52C-E5BF-6D6C-F2B3-3E080E252D74}"/>
              </a:ext>
            </a:extLst>
          </p:cNvPr>
          <p:cNvSpPr>
            <a:spLocks noChangeArrowheads="1"/>
          </p:cNvSpPr>
          <p:nvPr/>
        </p:nvSpPr>
        <p:spPr bwMode="auto">
          <a:xfrm>
            <a:off x="3315668" y="537267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8" name="Picture 27">
            <a:extLst>
              <a:ext uri="{FF2B5EF4-FFF2-40B4-BE49-F238E27FC236}">
                <a16:creationId xmlns:a16="http://schemas.microsoft.com/office/drawing/2014/main" id="{0E50E7A4-B203-BD7D-23A1-D4A841584AB0}"/>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5996228" y="4042828"/>
            <a:ext cx="1984840" cy="1329843"/>
          </a:xfrm>
          <a:prstGeom prst="rect">
            <a:avLst/>
          </a:prstGeom>
        </p:spPr>
      </p:pic>
      <p:sp>
        <p:nvSpPr>
          <p:cNvPr id="9" name="Rectangle 6">
            <a:extLst>
              <a:ext uri="{FF2B5EF4-FFF2-40B4-BE49-F238E27FC236}">
                <a16:creationId xmlns:a16="http://schemas.microsoft.com/office/drawing/2014/main" id="{A72BA1D1-09DA-5842-2EBC-CC3C0A7A8573}"/>
              </a:ext>
            </a:extLst>
          </p:cNvPr>
          <p:cNvSpPr>
            <a:spLocks noChangeArrowheads="1"/>
          </p:cNvSpPr>
          <p:nvPr/>
        </p:nvSpPr>
        <p:spPr bwMode="auto">
          <a:xfrm>
            <a:off x="5829907" y="5372672"/>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2200" b="1" dirty="0">
                <a:latin typeface="Arial" panose="020B0604020202020204" pitchFamily="34" charset="0"/>
                <a:cs typeface="Arial" panose="020B0604020202020204" pitchFamily="34" charset="0"/>
              </a:rPr>
              <a:t>Nuts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3" name="Picture 32">
            <a:extLst>
              <a:ext uri="{FF2B5EF4-FFF2-40B4-BE49-F238E27FC236}">
                <a16:creationId xmlns:a16="http://schemas.microsoft.com/office/drawing/2014/main" id="{66EBD3EE-FA07-8A0C-DE9B-6E3752572530}"/>
              </a:ext>
              <a:ext uri="{C183D7F6-B498-43B3-948B-1728B52AA6E4}">
                <adec:decorative xmlns:adec="http://schemas.microsoft.com/office/drawing/2017/decorative" val="1"/>
              </a:ext>
            </a:extLst>
          </p:cNvPr>
          <p:cNvPicPr>
            <a:picLocks noChangeAspect="1"/>
          </p:cNvPicPr>
          <p:nvPr/>
        </p:nvPicPr>
        <p:blipFill rotWithShape="1">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rcRect l="17594" r="17595"/>
          <a:stretch/>
        </p:blipFill>
        <p:spPr>
          <a:xfrm>
            <a:off x="8677996" y="4047803"/>
            <a:ext cx="1526503" cy="1324868"/>
          </a:xfrm>
          <a:prstGeom prst="rect">
            <a:avLst/>
          </a:prstGeom>
        </p:spPr>
      </p:pic>
      <p:sp>
        <p:nvSpPr>
          <p:cNvPr id="10" name="Rectangle 6">
            <a:extLst>
              <a:ext uri="{FF2B5EF4-FFF2-40B4-BE49-F238E27FC236}">
                <a16:creationId xmlns:a16="http://schemas.microsoft.com/office/drawing/2014/main" id="{A7E54EA1-B8B7-D0BF-91B5-C3903F82D174}"/>
              </a:ext>
            </a:extLst>
          </p:cNvPr>
          <p:cNvSpPr>
            <a:spLocks noChangeArrowheads="1"/>
          </p:cNvSpPr>
          <p:nvPr/>
        </p:nvSpPr>
        <p:spPr bwMode="auto">
          <a:xfrm>
            <a:off x="8282507" y="537267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Seeds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Content Placeholder 2">
            <a:extLst>
              <a:ext uri="{FF2B5EF4-FFF2-40B4-BE49-F238E27FC236}">
                <a16:creationId xmlns:a16="http://schemas.microsoft.com/office/drawing/2014/main" id="{C1DC6008-752D-4E0D-8322-E34A45466F07}"/>
              </a:ext>
            </a:extLst>
          </p:cNvPr>
          <p:cNvSpPr>
            <a:spLocks noGrp="1"/>
          </p:cNvSpPr>
          <p:nvPr>
            <p:ph idx="1"/>
          </p:nvPr>
        </p:nvSpPr>
        <p:spPr>
          <a:xfrm>
            <a:off x="838200" y="5890895"/>
            <a:ext cx="10515600" cy="620881"/>
          </a:xfrm>
          <a:custGeom>
            <a:avLst/>
            <a:gdLst>
              <a:gd name="connsiteX0" fmla="*/ 0 w 10515600"/>
              <a:gd name="connsiteY0" fmla="*/ 0 h 620881"/>
              <a:gd name="connsiteX1" fmla="*/ 446913 w 10515600"/>
              <a:gd name="connsiteY1" fmla="*/ 0 h 620881"/>
              <a:gd name="connsiteX2" fmla="*/ 893826 w 10515600"/>
              <a:gd name="connsiteY2" fmla="*/ 0 h 620881"/>
              <a:gd name="connsiteX3" fmla="*/ 1235583 w 10515600"/>
              <a:gd name="connsiteY3" fmla="*/ 0 h 620881"/>
              <a:gd name="connsiteX4" fmla="*/ 1997964 w 10515600"/>
              <a:gd name="connsiteY4" fmla="*/ 0 h 620881"/>
              <a:gd name="connsiteX5" fmla="*/ 2865501 w 10515600"/>
              <a:gd name="connsiteY5" fmla="*/ 0 h 620881"/>
              <a:gd name="connsiteX6" fmla="*/ 3733038 w 10515600"/>
              <a:gd name="connsiteY6" fmla="*/ 0 h 620881"/>
              <a:gd name="connsiteX7" fmla="*/ 4495419 w 10515600"/>
              <a:gd name="connsiteY7" fmla="*/ 0 h 620881"/>
              <a:gd name="connsiteX8" fmla="*/ 4837176 w 10515600"/>
              <a:gd name="connsiteY8" fmla="*/ 0 h 620881"/>
              <a:gd name="connsiteX9" fmla="*/ 5389245 w 10515600"/>
              <a:gd name="connsiteY9" fmla="*/ 0 h 620881"/>
              <a:gd name="connsiteX10" fmla="*/ 5941314 w 10515600"/>
              <a:gd name="connsiteY10" fmla="*/ 0 h 620881"/>
              <a:gd name="connsiteX11" fmla="*/ 6388227 w 10515600"/>
              <a:gd name="connsiteY11" fmla="*/ 0 h 620881"/>
              <a:gd name="connsiteX12" fmla="*/ 7045452 w 10515600"/>
              <a:gd name="connsiteY12" fmla="*/ 0 h 620881"/>
              <a:gd name="connsiteX13" fmla="*/ 7492365 w 10515600"/>
              <a:gd name="connsiteY13" fmla="*/ 0 h 620881"/>
              <a:gd name="connsiteX14" fmla="*/ 8044434 w 10515600"/>
              <a:gd name="connsiteY14" fmla="*/ 0 h 620881"/>
              <a:gd name="connsiteX15" fmla="*/ 8386191 w 10515600"/>
              <a:gd name="connsiteY15" fmla="*/ 0 h 620881"/>
              <a:gd name="connsiteX16" fmla="*/ 8833104 w 10515600"/>
              <a:gd name="connsiteY16" fmla="*/ 0 h 620881"/>
              <a:gd name="connsiteX17" fmla="*/ 9174861 w 10515600"/>
              <a:gd name="connsiteY17" fmla="*/ 0 h 620881"/>
              <a:gd name="connsiteX18" fmla="*/ 9726930 w 10515600"/>
              <a:gd name="connsiteY18" fmla="*/ 0 h 620881"/>
              <a:gd name="connsiteX19" fmla="*/ 10515600 w 10515600"/>
              <a:gd name="connsiteY19" fmla="*/ 0 h 620881"/>
              <a:gd name="connsiteX20" fmla="*/ 10515600 w 10515600"/>
              <a:gd name="connsiteY20" fmla="*/ 620881 h 620881"/>
              <a:gd name="connsiteX21" fmla="*/ 9648063 w 10515600"/>
              <a:gd name="connsiteY21" fmla="*/ 620881 h 620881"/>
              <a:gd name="connsiteX22" fmla="*/ 8990838 w 10515600"/>
              <a:gd name="connsiteY22" fmla="*/ 620881 h 620881"/>
              <a:gd name="connsiteX23" fmla="*/ 8649081 w 10515600"/>
              <a:gd name="connsiteY23" fmla="*/ 620881 h 620881"/>
              <a:gd name="connsiteX24" fmla="*/ 8202168 w 10515600"/>
              <a:gd name="connsiteY24" fmla="*/ 620881 h 620881"/>
              <a:gd name="connsiteX25" fmla="*/ 7544943 w 10515600"/>
              <a:gd name="connsiteY25" fmla="*/ 620881 h 620881"/>
              <a:gd name="connsiteX26" fmla="*/ 6887718 w 10515600"/>
              <a:gd name="connsiteY26" fmla="*/ 620881 h 620881"/>
              <a:gd name="connsiteX27" fmla="*/ 6335649 w 10515600"/>
              <a:gd name="connsiteY27" fmla="*/ 620881 h 620881"/>
              <a:gd name="connsiteX28" fmla="*/ 5993892 w 10515600"/>
              <a:gd name="connsiteY28" fmla="*/ 620881 h 620881"/>
              <a:gd name="connsiteX29" fmla="*/ 5231511 w 10515600"/>
              <a:gd name="connsiteY29" fmla="*/ 620881 h 620881"/>
              <a:gd name="connsiteX30" fmla="*/ 4363974 w 10515600"/>
              <a:gd name="connsiteY30" fmla="*/ 620881 h 620881"/>
              <a:gd name="connsiteX31" fmla="*/ 3811905 w 10515600"/>
              <a:gd name="connsiteY31" fmla="*/ 620881 h 620881"/>
              <a:gd name="connsiteX32" fmla="*/ 3259836 w 10515600"/>
              <a:gd name="connsiteY32" fmla="*/ 620881 h 620881"/>
              <a:gd name="connsiteX33" fmla="*/ 2602611 w 10515600"/>
              <a:gd name="connsiteY33" fmla="*/ 620881 h 620881"/>
              <a:gd name="connsiteX34" fmla="*/ 1840230 w 10515600"/>
              <a:gd name="connsiteY34" fmla="*/ 620881 h 620881"/>
              <a:gd name="connsiteX35" fmla="*/ 1077849 w 10515600"/>
              <a:gd name="connsiteY35" fmla="*/ 620881 h 620881"/>
              <a:gd name="connsiteX36" fmla="*/ 0 w 10515600"/>
              <a:gd name="connsiteY36" fmla="*/ 620881 h 620881"/>
              <a:gd name="connsiteX37" fmla="*/ 0 w 10515600"/>
              <a:gd name="connsiteY37" fmla="*/ 0 h 6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515600" h="620881" fill="none" extrusionOk="0">
                <a:moveTo>
                  <a:pt x="0" y="0"/>
                </a:moveTo>
                <a:cubicBezTo>
                  <a:pt x="125003" y="-4460"/>
                  <a:pt x="314808" y="15857"/>
                  <a:pt x="446913" y="0"/>
                </a:cubicBezTo>
                <a:cubicBezTo>
                  <a:pt x="579018" y="-15857"/>
                  <a:pt x="675268" y="-776"/>
                  <a:pt x="893826" y="0"/>
                </a:cubicBezTo>
                <a:cubicBezTo>
                  <a:pt x="1112384" y="776"/>
                  <a:pt x="1141683" y="-12108"/>
                  <a:pt x="1235583" y="0"/>
                </a:cubicBezTo>
                <a:cubicBezTo>
                  <a:pt x="1329483" y="12108"/>
                  <a:pt x="1733930" y="-13230"/>
                  <a:pt x="1997964" y="0"/>
                </a:cubicBezTo>
                <a:cubicBezTo>
                  <a:pt x="2261998" y="13230"/>
                  <a:pt x="2473496" y="-13553"/>
                  <a:pt x="2865501" y="0"/>
                </a:cubicBezTo>
                <a:cubicBezTo>
                  <a:pt x="3257506" y="13553"/>
                  <a:pt x="3392763" y="-23018"/>
                  <a:pt x="3733038" y="0"/>
                </a:cubicBezTo>
                <a:cubicBezTo>
                  <a:pt x="4073313" y="23018"/>
                  <a:pt x="4206925" y="15993"/>
                  <a:pt x="4495419" y="0"/>
                </a:cubicBezTo>
                <a:cubicBezTo>
                  <a:pt x="4783913" y="-15993"/>
                  <a:pt x="4743755" y="-12651"/>
                  <a:pt x="4837176" y="0"/>
                </a:cubicBezTo>
                <a:cubicBezTo>
                  <a:pt x="4930597" y="12651"/>
                  <a:pt x="5171660" y="4762"/>
                  <a:pt x="5389245" y="0"/>
                </a:cubicBezTo>
                <a:cubicBezTo>
                  <a:pt x="5606830" y="-4762"/>
                  <a:pt x="5751740" y="-4905"/>
                  <a:pt x="5941314" y="0"/>
                </a:cubicBezTo>
                <a:cubicBezTo>
                  <a:pt x="6130888" y="4905"/>
                  <a:pt x="6177129" y="6232"/>
                  <a:pt x="6388227" y="0"/>
                </a:cubicBezTo>
                <a:cubicBezTo>
                  <a:pt x="6599325" y="-6232"/>
                  <a:pt x="6863482" y="12008"/>
                  <a:pt x="7045452" y="0"/>
                </a:cubicBezTo>
                <a:cubicBezTo>
                  <a:pt x="7227423" y="-12008"/>
                  <a:pt x="7371604" y="-1129"/>
                  <a:pt x="7492365" y="0"/>
                </a:cubicBezTo>
                <a:cubicBezTo>
                  <a:pt x="7613126" y="1129"/>
                  <a:pt x="7791739" y="26332"/>
                  <a:pt x="8044434" y="0"/>
                </a:cubicBezTo>
                <a:cubicBezTo>
                  <a:pt x="8297129" y="-26332"/>
                  <a:pt x="8274349" y="-9767"/>
                  <a:pt x="8386191" y="0"/>
                </a:cubicBezTo>
                <a:cubicBezTo>
                  <a:pt x="8498033" y="9767"/>
                  <a:pt x="8663042" y="-3705"/>
                  <a:pt x="8833104" y="0"/>
                </a:cubicBezTo>
                <a:cubicBezTo>
                  <a:pt x="9003166" y="3705"/>
                  <a:pt x="9028187" y="7575"/>
                  <a:pt x="9174861" y="0"/>
                </a:cubicBezTo>
                <a:cubicBezTo>
                  <a:pt x="9321535" y="-7575"/>
                  <a:pt x="9570810" y="3224"/>
                  <a:pt x="9726930" y="0"/>
                </a:cubicBezTo>
                <a:cubicBezTo>
                  <a:pt x="9883050" y="-3224"/>
                  <a:pt x="10287797" y="12585"/>
                  <a:pt x="10515600" y="0"/>
                </a:cubicBezTo>
                <a:cubicBezTo>
                  <a:pt x="10494400" y="195968"/>
                  <a:pt x="10531578" y="341248"/>
                  <a:pt x="10515600" y="620881"/>
                </a:cubicBezTo>
                <a:cubicBezTo>
                  <a:pt x="10180600" y="650453"/>
                  <a:pt x="10034075" y="652476"/>
                  <a:pt x="9648063" y="620881"/>
                </a:cubicBezTo>
                <a:cubicBezTo>
                  <a:pt x="9262051" y="589286"/>
                  <a:pt x="9170916" y="645536"/>
                  <a:pt x="8990838" y="620881"/>
                </a:cubicBezTo>
                <a:cubicBezTo>
                  <a:pt x="8810761" y="596226"/>
                  <a:pt x="8773696" y="637732"/>
                  <a:pt x="8649081" y="620881"/>
                </a:cubicBezTo>
                <a:cubicBezTo>
                  <a:pt x="8524466" y="604030"/>
                  <a:pt x="8374627" y="632420"/>
                  <a:pt x="8202168" y="620881"/>
                </a:cubicBezTo>
                <a:cubicBezTo>
                  <a:pt x="8029709" y="609342"/>
                  <a:pt x="7688967" y="595835"/>
                  <a:pt x="7544943" y="620881"/>
                </a:cubicBezTo>
                <a:cubicBezTo>
                  <a:pt x="7400920" y="645927"/>
                  <a:pt x="7086422" y="640408"/>
                  <a:pt x="6887718" y="620881"/>
                </a:cubicBezTo>
                <a:cubicBezTo>
                  <a:pt x="6689015" y="601354"/>
                  <a:pt x="6559270" y="626646"/>
                  <a:pt x="6335649" y="620881"/>
                </a:cubicBezTo>
                <a:cubicBezTo>
                  <a:pt x="6112028" y="615116"/>
                  <a:pt x="6083041" y="624676"/>
                  <a:pt x="5993892" y="620881"/>
                </a:cubicBezTo>
                <a:cubicBezTo>
                  <a:pt x="5904743" y="617086"/>
                  <a:pt x="5531131" y="657544"/>
                  <a:pt x="5231511" y="620881"/>
                </a:cubicBezTo>
                <a:cubicBezTo>
                  <a:pt x="4931891" y="584218"/>
                  <a:pt x="4712696" y="609057"/>
                  <a:pt x="4363974" y="620881"/>
                </a:cubicBezTo>
                <a:cubicBezTo>
                  <a:pt x="4015252" y="632705"/>
                  <a:pt x="3950450" y="604501"/>
                  <a:pt x="3811905" y="620881"/>
                </a:cubicBezTo>
                <a:cubicBezTo>
                  <a:pt x="3673360" y="637261"/>
                  <a:pt x="3535293" y="646861"/>
                  <a:pt x="3259836" y="620881"/>
                </a:cubicBezTo>
                <a:cubicBezTo>
                  <a:pt x="2984379" y="594901"/>
                  <a:pt x="2891653" y="627143"/>
                  <a:pt x="2602611" y="620881"/>
                </a:cubicBezTo>
                <a:cubicBezTo>
                  <a:pt x="2313569" y="614619"/>
                  <a:pt x="2200439" y="649789"/>
                  <a:pt x="1840230" y="620881"/>
                </a:cubicBezTo>
                <a:cubicBezTo>
                  <a:pt x="1480021" y="591973"/>
                  <a:pt x="1370116" y="604468"/>
                  <a:pt x="1077849" y="620881"/>
                </a:cubicBezTo>
                <a:cubicBezTo>
                  <a:pt x="785582" y="637294"/>
                  <a:pt x="450511" y="623703"/>
                  <a:pt x="0" y="620881"/>
                </a:cubicBezTo>
                <a:cubicBezTo>
                  <a:pt x="2061" y="471641"/>
                  <a:pt x="-15514" y="291971"/>
                  <a:pt x="0" y="0"/>
                </a:cubicBezTo>
                <a:close/>
              </a:path>
              <a:path w="10515600" h="620881" stroke="0" extrusionOk="0">
                <a:moveTo>
                  <a:pt x="0" y="0"/>
                </a:moveTo>
                <a:cubicBezTo>
                  <a:pt x="176627" y="9193"/>
                  <a:pt x="577131" y="-40286"/>
                  <a:pt x="867537" y="0"/>
                </a:cubicBezTo>
                <a:cubicBezTo>
                  <a:pt x="1157943" y="40286"/>
                  <a:pt x="1280465" y="13335"/>
                  <a:pt x="1524762" y="0"/>
                </a:cubicBezTo>
                <a:cubicBezTo>
                  <a:pt x="1769059" y="-13335"/>
                  <a:pt x="1708968" y="14829"/>
                  <a:pt x="1866519" y="0"/>
                </a:cubicBezTo>
                <a:cubicBezTo>
                  <a:pt x="2024070" y="-14829"/>
                  <a:pt x="2417715" y="-10322"/>
                  <a:pt x="2628900" y="0"/>
                </a:cubicBezTo>
                <a:cubicBezTo>
                  <a:pt x="2840085" y="10322"/>
                  <a:pt x="3319586" y="32475"/>
                  <a:pt x="3496437" y="0"/>
                </a:cubicBezTo>
                <a:cubicBezTo>
                  <a:pt x="3673288" y="-32475"/>
                  <a:pt x="3749921" y="2134"/>
                  <a:pt x="3838194" y="0"/>
                </a:cubicBezTo>
                <a:cubicBezTo>
                  <a:pt x="3926467" y="-2134"/>
                  <a:pt x="4294474" y="37976"/>
                  <a:pt x="4705731" y="0"/>
                </a:cubicBezTo>
                <a:cubicBezTo>
                  <a:pt x="5116988" y="-37976"/>
                  <a:pt x="5278344" y="-31246"/>
                  <a:pt x="5468112" y="0"/>
                </a:cubicBezTo>
                <a:cubicBezTo>
                  <a:pt x="5657880" y="31246"/>
                  <a:pt x="5910083" y="17598"/>
                  <a:pt x="6230493" y="0"/>
                </a:cubicBezTo>
                <a:cubicBezTo>
                  <a:pt x="6550903" y="-17598"/>
                  <a:pt x="6539935" y="6058"/>
                  <a:pt x="6782562" y="0"/>
                </a:cubicBezTo>
                <a:cubicBezTo>
                  <a:pt x="7025189" y="-6058"/>
                  <a:pt x="7005991" y="-15538"/>
                  <a:pt x="7124319" y="0"/>
                </a:cubicBezTo>
                <a:cubicBezTo>
                  <a:pt x="7242647" y="15538"/>
                  <a:pt x="7296248" y="-11321"/>
                  <a:pt x="7466076" y="0"/>
                </a:cubicBezTo>
                <a:cubicBezTo>
                  <a:pt x="7635904" y="11321"/>
                  <a:pt x="7654351" y="12320"/>
                  <a:pt x="7807833" y="0"/>
                </a:cubicBezTo>
                <a:cubicBezTo>
                  <a:pt x="7961315" y="-12320"/>
                  <a:pt x="8117768" y="7730"/>
                  <a:pt x="8359902" y="0"/>
                </a:cubicBezTo>
                <a:cubicBezTo>
                  <a:pt x="8602036" y="-7730"/>
                  <a:pt x="8716566" y="-2895"/>
                  <a:pt x="8911971" y="0"/>
                </a:cubicBezTo>
                <a:cubicBezTo>
                  <a:pt x="9107376" y="2895"/>
                  <a:pt x="9249670" y="-13011"/>
                  <a:pt x="9358884" y="0"/>
                </a:cubicBezTo>
                <a:cubicBezTo>
                  <a:pt x="9468098" y="13011"/>
                  <a:pt x="10134338" y="53354"/>
                  <a:pt x="10515600" y="0"/>
                </a:cubicBezTo>
                <a:cubicBezTo>
                  <a:pt x="10541564" y="175311"/>
                  <a:pt x="10486706" y="316451"/>
                  <a:pt x="10515600" y="620881"/>
                </a:cubicBezTo>
                <a:cubicBezTo>
                  <a:pt x="10336109" y="591747"/>
                  <a:pt x="10158082" y="637790"/>
                  <a:pt x="9858375" y="620881"/>
                </a:cubicBezTo>
                <a:cubicBezTo>
                  <a:pt x="9558669" y="603972"/>
                  <a:pt x="9394680" y="589357"/>
                  <a:pt x="9095994" y="620881"/>
                </a:cubicBezTo>
                <a:cubicBezTo>
                  <a:pt x="8797308" y="652405"/>
                  <a:pt x="8658511" y="594174"/>
                  <a:pt x="8543925" y="620881"/>
                </a:cubicBezTo>
                <a:cubicBezTo>
                  <a:pt x="8429339" y="647588"/>
                  <a:pt x="8213599" y="632177"/>
                  <a:pt x="7991856" y="620881"/>
                </a:cubicBezTo>
                <a:cubicBezTo>
                  <a:pt x="7770113" y="609585"/>
                  <a:pt x="7750724" y="614793"/>
                  <a:pt x="7650099" y="620881"/>
                </a:cubicBezTo>
                <a:cubicBezTo>
                  <a:pt x="7549474" y="626969"/>
                  <a:pt x="7259084" y="647750"/>
                  <a:pt x="7098030" y="620881"/>
                </a:cubicBezTo>
                <a:cubicBezTo>
                  <a:pt x="6936976" y="594012"/>
                  <a:pt x="6496150" y="663832"/>
                  <a:pt x="6230493" y="620881"/>
                </a:cubicBezTo>
                <a:cubicBezTo>
                  <a:pt x="5964836" y="577930"/>
                  <a:pt x="6006634" y="600128"/>
                  <a:pt x="5783580" y="620881"/>
                </a:cubicBezTo>
                <a:cubicBezTo>
                  <a:pt x="5560526" y="641634"/>
                  <a:pt x="5508821" y="627168"/>
                  <a:pt x="5336667" y="620881"/>
                </a:cubicBezTo>
                <a:cubicBezTo>
                  <a:pt x="5164513" y="614594"/>
                  <a:pt x="4726586" y="585534"/>
                  <a:pt x="4469130" y="620881"/>
                </a:cubicBezTo>
                <a:cubicBezTo>
                  <a:pt x="4211674" y="656228"/>
                  <a:pt x="4113240" y="634965"/>
                  <a:pt x="4022217" y="620881"/>
                </a:cubicBezTo>
                <a:cubicBezTo>
                  <a:pt x="3931194" y="606797"/>
                  <a:pt x="3810124" y="631318"/>
                  <a:pt x="3680460" y="620881"/>
                </a:cubicBezTo>
                <a:cubicBezTo>
                  <a:pt x="3550796" y="610444"/>
                  <a:pt x="3114454" y="610200"/>
                  <a:pt x="2812923" y="620881"/>
                </a:cubicBezTo>
                <a:cubicBezTo>
                  <a:pt x="2511392" y="631562"/>
                  <a:pt x="2237509" y="611342"/>
                  <a:pt x="1945386" y="620881"/>
                </a:cubicBezTo>
                <a:cubicBezTo>
                  <a:pt x="1653263" y="630420"/>
                  <a:pt x="1445682" y="652526"/>
                  <a:pt x="1077849" y="620881"/>
                </a:cubicBezTo>
                <a:cubicBezTo>
                  <a:pt x="710016" y="589236"/>
                  <a:pt x="377736" y="605326"/>
                  <a:pt x="0" y="620881"/>
                </a:cubicBezTo>
                <a:cubicBezTo>
                  <a:pt x="-348" y="480339"/>
                  <a:pt x="6412" y="217030"/>
                  <a:pt x="0" y="0"/>
                </a:cubicBezTo>
                <a:close/>
              </a:path>
            </a:pathLst>
          </a:custGeom>
          <a:noFill/>
          <a:ln>
            <a:noFill/>
            <a:extLst>
              <a:ext uri="{C807C97D-BFC1-408E-A445-0C87EB9F89A2}">
                <ask:lineSketchStyleProps xmlns:ask="http://schemas.microsoft.com/office/drawing/2018/sketchyshapes" sd="2811330745">
                  <ask:type>
                    <ask:lineSketchFreehand/>
                  </ask:type>
                </ask:lineSketchStyleProps>
              </a:ext>
            </a:extLst>
          </a:ln>
        </p:spPr>
        <p:txBody>
          <a:bodyPr>
            <a:normAutofit/>
          </a:bodyPr>
          <a:lstStyle/>
          <a:p>
            <a:pPr algn="ctr"/>
            <a:r>
              <a:rPr lang="en-US" sz="3200" dirty="0"/>
              <a:t>Which plant proteins do you like to eat?</a:t>
            </a:r>
          </a:p>
          <a:p>
            <a:pPr marL="0" indent="0" algn="ctr">
              <a:buNone/>
            </a:pPr>
            <a:endParaRPr lang="en-US" sz="3200"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B7C5E9A2-80A7-9C2A-AAEE-FDF7CE53AAB2}"/>
              </a:ext>
            </a:extLst>
          </p:cNvPr>
          <p:cNvSpPr>
            <a:spLocks noGrp="1"/>
          </p:cNvSpPr>
          <p:nvPr>
            <p:ph type="sldNum" sz="quarter" idx="12"/>
          </p:nvPr>
        </p:nvSpPr>
        <p:spPr/>
        <p:txBody>
          <a:bodyPr/>
          <a:lstStyle/>
          <a:p>
            <a:r>
              <a:rPr lang="en-US"/>
              <a:t>Rev It Up – </a:t>
            </a:r>
            <a:fld id="{7D52F209-99F7-4049-AA47-24F544FE70AF}" type="slidenum">
              <a:rPr lang="en-US" smtClean="0"/>
              <a:t>6</a:t>
            </a:fld>
            <a:endParaRPr lang="en-US" dirty="0"/>
          </a:p>
        </p:txBody>
      </p:sp>
    </p:spTree>
    <p:extLst>
      <p:ext uri="{BB962C8B-B14F-4D97-AF65-F5344CB8AC3E}">
        <p14:creationId xmlns:p14="http://schemas.microsoft.com/office/powerpoint/2010/main" val="183678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BB012-9D0B-4642-8E11-68087FE4CB47}"/>
              </a:ext>
            </a:extLst>
          </p:cNvPr>
          <p:cNvSpPr>
            <a:spLocks noGrp="1"/>
          </p:cNvSpPr>
          <p:nvPr>
            <p:ph type="title"/>
          </p:nvPr>
        </p:nvSpPr>
        <p:spPr>
          <a:xfrm>
            <a:off x="838200" y="1202409"/>
            <a:ext cx="10515600" cy="917005"/>
          </a:xfrm>
          <a:custGeom>
            <a:avLst/>
            <a:gdLst>
              <a:gd name="connsiteX0" fmla="*/ 0 w 10515600"/>
              <a:gd name="connsiteY0" fmla="*/ 0 h 917575"/>
              <a:gd name="connsiteX1" fmla="*/ 657225 w 10515600"/>
              <a:gd name="connsiteY1" fmla="*/ 0 h 917575"/>
              <a:gd name="connsiteX2" fmla="*/ 1524762 w 10515600"/>
              <a:gd name="connsiteY2" fmla="*/ 0 h 917575"/>
              <a:gd name="connsiteX3" fmla="*/ 2287143 w 10515600"/>
              <a:gd name="connsiteY3" fmla="*/ 0 h 917575"/>
              <a:gd name="connsiteX4" fmla="*/ 2734056 w 10515600"/>
              <a:gd name="connsiteY4" fmla="*/ 0 h 917575"/>
              <a:gd name="connsiteX5" fmla="*/ 3180969 w 10515600"/>
              <a:gd name="connsiteY5" fmla="*/ 0 h 917575"/>
              <a:gd name="connsiteX6" fmla="*/ 3627882 w 10515600"/>
              <a:gd name="connsiteY6" fmla="*/ 0 h 917575"/>
              <a:gd name="connsiteX7" fmla="*/ 4495419 w 10515600"/>
              <a:gd name="connsiteY7" fmla="*/ 0 h 917575"/>
              <a:gd name="connsiteX8" fmla="*/ 5047488 w 10515600"/>
              <a:gd name="connsiteY8" fmla="*/ 0 h 917575"/>
              <a:gd name="connsiteX9" fmla="*/ 5809869 w 10515600"/>
              <a:gd name="connsiteY9" fmla="*/ 0 h 917575"/>
              <a:gd name="connsiteX10" fmla="*/ 6361938 w 10515600"/>
              <a:gd name="connsiteY10" fmla="*/ 0 h 917575"/>
              <a:gd name="connsiteX11" fmla="*/ 7019163 w 10515600"/>
              <a:gd name="connsiteY11" fmla="*/ 0 h 917575"/>
              <a:gd name="connsiteX12" fmla="*/ 7571232 w 10515600"/>
              <a:gd name="connsiteY12" fmla="*/ 0 h 917575"/>
              <a:gd name="connsiteX13" fmla="*/ 8018145 w 10515600"/>
              <a:gd name="connsiteY13" fmla="*/ 0 h 917575"/>
              <a:gd name="connsiteX14" fmla="*/ 8885682 w 10515600"/>
              <a:gd name="connsiteY14" fmla="*/ 0 h 917575"/>
              <a:gd name="connsiteX15" fmla="*/ 9437751 w 10515600"/>
              <a:gd name="connsiteY15" fmla="*/ 0 h 917575"/>
              <a:gd name="connsiteX16" fmla="*/ 10515600 w 10515600"/>
              <a:gd name="connsiteY16" fmla="*/ 0 h 917575"/>
              <a:gd name="connsiteX17" fmla="*/ 10515600 w 10515600"/>
              <a:gd name="connsiteY17" fmla="*/ 440436 h 917575"/>
              <a:gd name="connsiteX18" fmla="*/ 10515600 w 10515600"/>
              <a:gd name="connsiteY18" fmla="*/ 917575 h 917575"/>
              <a:gd name="connsiteX19" fmla="*/ 9858375 w 10515600"/>
              <a:gd name="connsiteY19" fmla="*/ 917575 h 917575"/>
              <a:gd name="connsiteX20" fmla="*/ 9095994 w 10515600"/>
              <a:gd name="connsiteY20" fmla="*/ 917575 h 917575"/>
              <a:gd name="connsiteX21" fmla="*/ 8754237 w 10515600"/>
              <a:gd name="connsiteY21" fmla="*/ 917575 h 917575"/>
              <a:gd name="connsiteX22" fmla="*/ 8307324 w 10515600"/>
              <a:gd name="connsiteY22" fmla="*/ 917575 h 917575"/>
              <a:gd name="connsiteX23" fmla="*/ 7860411 w 10515600"/>
              <a:gd name="connsiteY23" fmla="*/ 917575 h 917575"/>
              <a:gd name="connsiteX24" fmla="*/ 6992874 w 10515600"/>
              <a:gd name="connsiteY24" fmla="*/ 917575 h 917575"/>
              <a:gd name="connsiteX25" fmla="*/ 6230493 w 10515600"/>
              <a:gd name="connsiteY25" fmla="*/ 917575 h 917575"/>
              <a:gd name="connsiteX26" fmla="*/ 5573268 w 10515600"/>
              <a:gd name="connsiteY26" fmla="*/ 917575 h 917575"/>
              <a:gd name="connsiteX27" fmla="*/ 4810887 w 10515600"/>
              <a:gd name="connsiteY27" fmla="*/ 917575 h 917575"/>
              <a:gd name="connsiteX28" fmla="*/ 4153662 w 10515600"/>
              <a:gd name="connsiteY28" fmla="*/ 917575 h 917575"/>
              <a:gd name="connsiteX29" fmla="*/ 3706749 w 10515600"/>
              <a:gd name="connsiteY29" fmla="*/ 917575 h 917575"/>
              <a:gd name="connsiteX30" fmla="*/ 3154680 w 10515600"/>
              <a:gd name="connsiteY30" fmla="*/ 917575 h 917575"/>
              <a:gd name="connsiteX31" fmla="*/ 2707767 w 10515600"/>
              <a:gd name="connsiteY31" fmla="*/ 917575 h 917575"/>
              <a:gd name="connsiteX32" fmla="*/ 1945386 w 10515600"/>
              <a:gd name="connsiteY32" fmla="*/ 917575 h 917575"/>
              <a:gd name="connsiteX33" fmla="*/ 1183005 w 10515600"/>
              <a:gd name="connsiteY33" fmla="*/ 917575 h 917575"/>
              <a:gd name="connsiteX34" fmla="*/ 0 w 10515600"/>
              <a:gd name="connsiteY34" fmla="*/ 917575 h 917575"/>
              <a:gd name="connsiteX35" fmla="*/ 0 w 10515600"/>
              <a:gd name="connsiteY35" fmla="*/ 458788 h 917575"/>
              <a:gd name="connsiteX36" fmla="*/ 0 w 10515600"/>
              <a:gd name="connsiteY36" fmla="*/ 0 h 91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515600" h="917575" fill="none" extrusionOk="0">
                <a:moveTo>
                  <a:pt x="0" y="0"/>
                </a:moveTo>
                <a:cubicBezTo>
                  <a:pt x="297755" y="-2234"/>
                  <a:pt x="437209" y="10045"/>
                  <a:pt x="657225" y="0"/>
                </a:cubicBezTo>
                <a:cubicBezTo>
                  <a:pt x="877242" y="-10045"/>
                  <a:pt x="1322408" y="17918"/>
                  <a:pt x="1524762" y="0"/>
                </a:cubicBezTo>
                <a:cubicBezTo>
                  <a:pt x="1727116" y="-17918"/>
                  <a:pt x="2007954" y="-850"/>
                  <a:pt x="2287143" y="0"/>
                </a:cubicBezTo>
                <a:cubicBezTo>
                  <a:pt x="2566332" y="850"/>
                  <a:pt x="2600097" y="1475"/>
                  <a:pt x="2734056" y="0"/>
                </a:cubicBezTo>
                <a:cubicBezTo>
                  <a:pt x="2868015" y="-1475"/>
                  <a:pt x="2987153" y="-17230"/>
                  <a:pt x="3180969" y="0"/>
                </a:cubicBezTo>
                <a:cubicBezTo>
                  <a:pt x="3374785" y="17230"/>
                  <a:pt x="3411936" y="19360"/>
                  <a:pt x="3627882" y="0"/>
                </a:cubicBezTo>
                <a:cubicBezTo>
                  <a:pt x="3843828" y="-19360"/>
                  <a:pt x="4124059" y="-32180"/>
                  <a:pt x="4495419" y="0"/>
                </a:cubicBezTo>
                <a:cubicBezTo>
                  <a:pt x="4866779" y="32180"/>
                  <a:pt x="4862259" y="-7500"/>
                  <a:pt x="5047488" y="0"/>
                </a:cubicBezTo>
                <a:cubicBezTo>
                  <a:pt x="5232717" y="7500"/>
                  <a:pt x="5479523" y="-35507"/>
                  <a:pt x="5809869" y="0"/>
                </a:cubicBezTo>
                <a:cubicBezTo>
                  <a:pt x="6140215" y="35507"/>
                  <a:pt x="6169727" y="-6600"/>
                  <a:pt x="6361938" y="0"/>
                </a:cubicBezTo>
                <a:cubicBezTo>
                  <a:pt x="6554149" y="6600"/>
                  <a:pt x="6719711" y="-1557"/>
                  <a:pt x="7019163" y="0"/>
                </a:cubicBezTo>
                <a:cubicBezTo>
                  <a:pt x="7318615" y="1557"/>
                  <a:pt x="7438218" y="-27261"/>
                  <a:pt x="7571232" y="0"/>
                </a:cubicBezTo>
                <a:cubicBezTo>
                  <a:pt x="7704246" y="27261"/>
                  <a:pt x="7882126" y="-6417"/>
                  <a:pt x="8018145" y="0"/>
                </a:cubicBezTo>
                <a:cubicBezTo>
                  <a:pt x="8154164" y="6417"/>
                  <a:pt x="8530100" y="-2726"/>
                  <a:pt x="8885682" y="0"/>
                </a:cubicBezTo>
                <a:cubicBezTo>
                  <a:pt x="9241264" y="2726"/>
                  <a:pt x="9266430" y="-24451"/>
                  <a:pt x="9437751" y="0"/>
                </a:cubicBezTo>
                <a:cubicBezTo>
                  <a:pt x="9609072" y="24451"/>
                  <a:pt x="10141026" y="38137"/>
                  <a:pt x="10515600" y="0"/>
                </a:cubicBezTo>
                <a:cubicBezTo>
                  <a:pt x="10513338" y="94876"/>
                  <a:pt x="10517810" y="328628"/>
                  <a:pt x="10515600" y="440436"/>
                </a:cubicBezTo>
                <a:cubicBezTo>
                  <a:pt x="10513390" y="552244"/>
                  <a:pt x="10521458" y="767748"/>
                  <a:pt x="10515600" y="917575"/>
                </a:cubicBezTo>
                <a:cubicBezTo>
                  <a:pt x="10367591" y="938098"/>
                  <a:pt x="10114302" y="920290"/>
                  <a:pt x="9858375" y="917575"/>
                </a:cubicBezTo>
                <a:cubicBezTo>
                  <a:pt x="9602449" y="914860"/>
                  <a:pt x="9423086" y="911947"/>
                  <a:pt x="9095994" y="917575"/>
                </a:cubicBezTo>
                <a:cubicBezTo>
                  <a:pt x="8768902" y="923203"/>
                  <a:pt x="8880148" y="902531"/>
                  <a:pt x="8754237" y="917575"/>
                </a:cubicBezTo>
                <a:cubicBezTo>
                  <a:pt x="8628326" y="932619"/>
                  <a:pt x="8434432" y="933104"/>
                  <a:pt x="8307324" y="917575"/>
                </a:cubicBezTo>
                <a:cubicBezTo>
                  <a:pt x="8180216" y="902046"/>
                  <a:pt x="7993486" y="901463"/>
                  <a:pt x="7860411" y="917575"/>
                </a:cubicBezTo>
                <a:cubicBezTo>
                  <a:pt x="7727336" y="933687"/>
                  <a:pt x="7294927" y="956900"/>
                  <a:pt x="6992874" y="917575"/>
                </a:cubicBezTo>
                <a:cubicBezTo>
                  <a:pt x="6690821" y="878250"/>
                  <a:pt x="6397704" y="946646"/>
                  <a:pt x="6230493" y="917575"/>
                </a:cubicBezTo>
                <a:cubicBezTo>
                  <a:pt x="6063282" y="888504"/>
                  <a:pt x="5759557" y="890591"/>
                  <a:pt x="5573268" y="917575"/>
                </a:cubicBezTo>
                <a:cubicBezTo>
                  <a:pt x="5386980" y="944559"/>
                  <a:pt x="5062635" y="899273"/>
                  <a:pt x="4810887" y="917575"/>
                </a:cubicBezTo>
                <a:cubicBezTo>
                  <a:pt x="4559139" y="935877"/>
                  <a:pt x="4399457" y="913411"/>
                  <a:pt x="4153662" y="917575"/>
                </a:cubicBezTo>
                <a:cubicBezTo>
                  <a:pt x="3907867" y="921739"/>
                  <a:pt x="3851855" y="931886"/>
                  <a:pt x="3706749" y="917575"/>
                </a:cubicBezTo>
                <a:cubicBezTo>
                  <a:pt x="3561643" y="903264"/>
                  <a:pt x="3273147" y="907107"/>
                  <a:pt x="3154680" y="917575"/>
                </a:cubicBezTo>
                <a:cubicBezTo>
                  <a:pt x="3036213" y="928043"/>
                  <a:pt x="2928584" y="911234"/>
                  <a:pt x="2707767" y="917575"/>
                </a:cubicBezTo>
                <a:cubicBezTo>
                  <a:pt x="2486950" y="923916"/>
                  <a:pt x="2289783" y="907066"/>
                  <a:pt x="1945386" y="917575"/>
                </a:cubicBezTo>
                <a:cubicBezTo>
                  <a:pt x="1600989" y="928084"/>
                  <a:pt x="1539163" y="926955"/>
                  <a:pt x="1183005" y="917575"/>
                </a:cubicBezTo>
                <a:cubicBezTo>
                  <a:pt x="826847" y="908195"/>
                  <a:pt x="396012" y="900185"/>
                  <a:pt x="0" y="917575"/>
                </a:cubicBezTo>
                <a:cubicBezTo>
                  <a:pt x="1489" y="773542"/>
                  <a:pt x="11853" y="603836"/>
                  <a:pt x="0" y="458788"/>
                </a:cubicBezTo>
                <a:cubicBezTo>
                  <a:pt x="-11853" y="313740"/>
                  <a:pt x="-8606" y="94872"/>
                  <a:pt x="0" y="0"/>
                </a:cubicBezTo>
                <a:close/>
              </a:path>
              <a:path w="10515600" h="917575" stroke="0" extrusionOk="0">
                <a:moveTo>
                  <a:pt x="0" y="0"/>
                </a:moveTo>
                <a:cubicBezTo>
                  <a:pt x="163641" y="-31501"/>
                  <a:pt x="593569" y="-5283"/>
                  <a:pt x="762381" y="0"/>
                </a:cubicBezTo>
                <a:cubicBezTo>
                  <a:pt x="931193" y="5283"/>
                  <a:pt x="1083405" y="-11979"/>
                  <a:pt x="1209294" y="0"/>
                </a:cubicBezTo>
                <a:cubicBezTo>
                  <a:pt x="1335183" y="11979"/>
                  <a:pt x="1434437" y="-5358"/>
                  <a:pt x="1551051" y="0"/>
                </a:cubicBezTo>
                <a:cubicBezTo>
                  <a:pt x="1667665" y="5358"/>
                  <a:pt x="1985216" y="11084"/>
                  <a:pt x="2313432" y="0"/>
                </a:cubicBezTo>
                <a:cubicBezTo>
                  <a:pt x="2641648" y="-11084"/>
                  <a:pt x="2579150" y="20138"/>
                  <a:pt x="2760345" y="0"/>
                </a:cubicBezTo>
                <a:cubicBezTo>
                  <a:pt x="2941540" y="-20138"/>
                  <a:pt x="3073542" y="5270"/>
                  <a:pt x="3207258" y="0"/>
                </a:cubicBezTo>
                <a:cubicBezTo>
                  <a:pt x="3340974" y="-5270"/>
                  <a:pt x="3549468" y="-8866"/>
                  <a:pt x="3864483" y="0"/>
                </a:cubicBezTo>
                <a:cubicBezTo>
                  <a:pt x="4179498" y="8866"/>
                  <a:pt x="4428984" y="-2154"/>
                  <a:pt x="4626864" y="0"/>
                </a:cubicBezTo>
                <a:cubicBezTo>
                  <a:pt x="4824744" y="2154"/>
                  <a:pt x="5067453" y="28838"/>
                  <a:pt x="5494401" y="0"/>
                </a:cubicBezTo>
                <a:cubicBezTo>
                  <a:pt x="5921349" y="-28838"/>
                  <a:pt x="6060594" y="21524"/>
                  <a:pt x="6361938" y="0"/>
                </a:cubicBezTo>
                <a:cubicBezTo>
                  <a:pt x="6663282" y="-21524"/>
                  <a:pt x="6939259" y="22823"/>
                  <a:pt x="7124319" y="0"/>
                </a:cubicBezTo>
                <a:cubicBezTo>
                  <a:pt x="7309379" y="-22823"/>
                  <a:pt x="7440139" y="18895"/>
                  <a:pt x="7571232" y="0"/>
                </a:cubicBezTo>
                <a:cubicBezTo>
                  <a:pt x="7702325" y="-18895"/>
                  <a:pt x="8017437" y="-14829"/>
                  <a:pt x="8333613" y="0"/>
                </a:cubicBezTo>
                <a:cubicBezTo>
                  <a:pt x="8649789" y="14829"/>
                  <a:pt x="8838571" y="-16238"/>
                  <a:pt x="8990838" y="0"/>
                </a:cubicBezTo>
                <a:cubicBezTo>
                  <a:pt x="9143105" y="16238"/>
                  <a:pt x="9290570" y="-15223"/>
                  <a:pt x="9437751" y="0"/>
                </a:cubicBezTo>
                <a:cubicBezTo>
                  <a:pt x="9584932" y="15223"/>
                  <a:pt x="10201505" y="26964"/>
                  <a:pt x="10515600" y="0"/>
                </a:cubicBezTo>
                <a:cubicBezTo>
                  <a:pt x="10497391" y="157198"/>
                  <a:pt x="10499732" y="278147"/>
                  <a:pt x="10515600" y="458788"/>
                </a:cubicBezTo>
                <a:cubicBezTo>
                  <a:pt x="10531468" y="639429"/>
                  <a:pt x="10514555" y="688945"/>
                  <a:pt x="10515600" y="917575"/>
                </a:cubicBezTo>
                <a:cubicBezTo>
                  <a:pt x="10334624" y="917983"/>
                  <a:pt x="9971226" y="883832"/>
                  <a:pt x="9753219" y="917575"/>
                </a:cubicBezTo>
                <a:cubicBezTo>
                  <a:pt x="9535212" y="951318"/>
                  <a:pt x="9175581" y="952866"/>
                  <a:pt x="8990838" y="917575"/>
                </a:cubicBezTo>
                <a:cubicBezTo>
                  <a:pt x="8806095" y="882284"/>
                  <a:pt x="8605397" y="883669"/>
                  <a:pt x="8228457" y="917575"/>
                </a:cubicBezTo>
                <a:cubicBezTo>
                  <a:pt x="7851517" y="951481"/>
                  <a:pt x="7912162" y="944351"/>
                  <a:pt x="7676388" y="917575"/>
                </a:cubicBezTo>
                <a:cubicBezTo>
                  <a:pt x="7440614" y="890799"/>
                  <a:pt x="7416577" y="912779"/>
                  <a:pt x="7229475" y="917575"/>
                </a:cubicBezTo>
                <a:cubicBezTo>
                  <a:pt x="7042373" y="922371"/>
                  <a:pt x="6731717" y="940606"/>
                  <a:pt x="6572250" y="917575"/>
                </a:cubicBezTo>
                <a:cubicBezTo>
                  <a:pt x="6412784" y="894544"/>
                  <a:pt x="6145709" y="892469"/>
                  <a:pt x="6020181" y="917575"/>
                </a:cubicBezTo>
                <a:cubicBezTo>
                  <a:pt x="5894653" y="942681"/>
                  <a:pt x="5449247" y="891472"/>
                  <a:pt x="5257800" y="917575"/>
                </a:cubicBezTo>
                <a:cubicBezTo>
                  <a:pt x="5066353" y="943678"/>
                  <a:pt x="4673724" y="929856"/>
                  <a:pt x="4495419" y="917575"/>
                </a:cubicBezTo>
                <a:cubicBezTo>
                  <a:pt x="4317114" y="905294"/>
                  <a:pt x="4159088" y="905584"/>
                  <a:pt x="4048506" y="917575"/>
                </a:cubicBezTo>
                <a:cubicBezTo>
                  <a:pt x="3937924" y="929566"/>
                  <a:pt x="3858695" y="926480"/>
                  <a:pt x="3706749" y="917575"/>
                </a:cubicBezTo>
                <a:cubicBezTo>
                  <a:pt x="3554803" y="908670"/>
                  <a:pt x="3483073" y="915644"/>
                  <a:pt x="3259836" y="917575"/>
                </a:cubicBezTo>
                <a:cubicBezTo>
                  <a:pt x="3036599" y="919506"/>
                  <a:pt x="2792816" y="888460"/>
                  <a:pt x="2392299" y="917575"/>
                </a:cubicBezTo>
                <a:cubicBezTo>
                  <a:pt x="1991782" y="946690"/>
                  <a:pt x="1966973" y="921470"/>
                  <a:pt x="1629918" y="917575"/>
                </a:cubicBezTo>
                <a:cubicBezTo>
                  <a:pt x="1292863" y="913680"/>
                  <a:pt x="1190765" y="901925"/>
                  <a:pt x="867537" y="917575"/>
                </a:cubicBezTo>
                <a:cubicBezTo>
                  <a:pt x="544309" y="933225"/>
                  <a:pt x="252126" y="936870"/>
                  <a:pt x="0" y="917575"/>
                </a:cubicBezTo>
                <a:cubicBezTo>
                  <a:pt x="19593" y="744786"/>
                  <a:pt x="-21481" y="563875"/>
                  <a:pt x="0" y="458788"/>
                </a:cubicBezTo>
                <a:cubicBezTo>
                  <a:pt x="21481" y="353701"/>
                  <a:pt x="18301" y="123097"/>
                  <a:pt x="0" y="0"/>
                </a:cubicBezTo>
                <a:close/>
              </a:path>
            </a:pathLst>
          </a:custGeom>
          <a:noFill/>
          <a:ln>
            <a:noFill/>
            <a:extLst>
              <a:ext uri="{C807C97D-BFC1-408E-A445-0C87EB9F89A2}">
                <ask:lineSketchStyleProps xmlns:ask="http://schemas.microsoft.com/office/drawing/2018/sketchyshapes" sd="456891458">
                  <ask:type>
                    <ask:lineSketchFreehand/>
                  </ask:type>
                </ask:lineSketchStyleProps>
              </a:ext>
            </a:extLst>
          </a:ln>
        </p:spPr>
        <p:txBody>
          <a:bodyPr/>
          <a:lstStyle/>
          <a:p>
            <a:pPr algn="ctr"/>
            <a:r>
              <a:rPr lang="en-US" b="1" dirty="0">
                <a:latin typeface="Arial" panose="020B0604020202020204" pitchFamily="34" charset="0"/>
                <a:cs typeface="Arial" panose="020B0604020202020204" pitchFamily="34" charset="0"/>
              </a:rPr>
              <a:t>Tip #2: Eat in the </a:t>
            </a:r>
            <a:r>
              <a:rPr lang="en-US" b="1" u="sng" dirty="0">
                <a:latin typeface="Arial" panose="020B0604020202020204" pitchFamily="34" charset="0"/>
                <a:cs typeface="Arial" panose="020B0604020202020204" pitchFamily="34" charset="0"/>
              </a:rPr>
              <a:t>here</a:t>
            </a:r>
            <a:r>
              <a:rPr lang="en-US" b="1" dirty="0">
                <a:latin typeface="Arial" panose="020B0604020202020204" pitchFamily="34" charset="0"/>
                <a:cs typeface="Arial" panose="020B0604020202020204" pitchFamily="34" charset="0"/>
              </a:rPr>
              <a:t> and </a:t>
            </a:r>
            <a:r>
              <a:rPr lang="en-US" b="1" u="sng" dirty="0">
                <a:latin typeface="Arial" panose="020B0604020202020204" pitchFamily="34" charset="0"/>
                <a:cs typeface="Arial" panose="020B0604020202020204" pitchFamily="34" charset="0"/>
              </a:rPr>
              <a:t>now</a:t>
            </a:r>
            <a:r>
              <a:rPr lang="en-US" b="1" dirty="0">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E537A6E1-1DE5-47E1-BCED-1043F11850DE}"/>
              </a:ext>
            </a:extLst>
          </p:cNvPr>
          <p:cNvSpPr>
            <a:spLocks noGrp="1"/>
          </p:cNvSpPr>
          <p:nvPr>
            <p:ph idx="1"/>
          </p:nvPr>
        </p:nvSpPr>
        <p:spPr>
          <a:xfrm>
            <a:off x="838200" y="1967295"/>
            <a:ext cx="7316585" cy="4209668"/>
          </a:xfrm>
          <a:custGeom>
            <a:avLst/>
            <a:gdLst>
              <a:gd name="connsiteX0" fmla="*/ 0 w 7316585"/>
              <a:gd name="connsiteY0" fmla="*/ 0 h 4209668"/>
              <a:gd name="connsiteX1" fmla="*/ 518812 w 7316585"/>
              <a:gd name="connsiteY1" fmla="*/ 0 h 4209668"/>
              <a:gd name="connsiteX2" fmla="*/ 1110791 w 7316585"/>
              <a:gd name="connsiteY2" fmla="*/ 0 h 4209668"/>
              <a:gd name="connsiteX3" fmla="*/ 1702769 w 7316585"/>
              <a:gd name="connsiteY3" fmla="*/ 0 h 4209668"/>
              <a:gd name="connsiteX4" fmla="*/ 2294747 w 7316585"/>
              <a:gd name="connsiteY4" fmla="*/ 0 h 4209668"/>
              <a:gd name="connsiteX5" fmla="*/ 3106223 w 7316585"/>
              <a:gd name="connsiteY5" fmla="*/ 0 h 4209668"/>
              <a:gd name="connsiteX6" fmla="*/ 3625035 w 7316585"/>
              <a:gd name="connsiteY6" fmla="*/ 0 h 4209668"/>
              <a:gd name="connsiteX7" fmla="*/ 4290179 w 7316585"/>
              <a:gd name="connsiteY7" fmla="*/ 0 h 4209668"/>
              <a:gd name="connsiteX8" fmla="*/ 4808992 w 7316585"/>
              <a:gd name="connsiteY8" fmla="*/ 0 h 4209668"/>
              <a:gd name="connsiteX9" fmla="*/ 5327804 w 7316585"/>
              <a:gd name="connsiteY9" fmla="*/ 0 h 4209668"/>
              <a:gd name="connsiteX10" fmla="*/ 5919782 w 7316585"/>
              <a:gd name="connsiteY10" fmla="*/ 0 h 4209668"/>
              <a:gd name="connsiteX11" fmla="*/ 6511761 w 7316585"/>
              <a:gd name="connsiteY11" fmla="*/ 0 h 4209668"/>
              <a:gd name="connsiteX12" fmla="*/ 7316585 w 7316585"/>
              <a:gd name="connsiteY12" fmla="*/ 0 h 4209668"/>
              <a:gd name="connsiteX13" fmla="*/ 7316585 w 7316585"/>
              <a:gd name="connsiteY13" fmla="*/ 643478 h 4209668"/>
              <a:gd name="connsiteX14" fmla="*/ 7316585 w 7316585"/>
              <a:gd name="connsiteY14" fmla="*/ 1202762 h 4209668"/>
              <a:gd name="connsiteX15" fmla="*/ 7316585 w 7316585"/>
              <a:gd name="connsiteY15" fmla="*/ 1888337 h 4209668"/>
              <a:gd name="connsiteX16" fmla="*/ 7316585 w 7316585"/>
              <a:gd name="connsiteY16" fmla="*/ 2531815 h 4209668"/>
              <a:gd name="connsiteX17" fmla="*/ 7316585 w 7316585"/>
              <a:gd name="connsiteY17" fmla="*/ 3217389 h 4209668"/>
              <a:gd name="connsiteX18" fmla="*/ 7316585 w 7316585"/>
              <a:gd name="connsiteY18" fmla="*/ 4209668 h 4209668"/>
              <a:gd name="connsiteX19" fmla="*/ 6724607 w 7316585"/>
              <a:gd name="connsiteY19" fmla="*/ 4209668 h 4209668"/>
              <a:gd name="connsiteX20" fmla="*/ 6059463 w 7316585"/>
              <a:gd name="connsiteY20" fmla="*/ 4209668 h 4209668"/>
              <a:gd name="connsiteX21" fmla="*/ 5247987 w 7316585"/>
              <a:gd name="connsiteY21" fmla="*/ 4209668 h 4209668"/>
              <a:gd name="connsiteX22" fmla="*/ 4656009 w 7316585"/>
              <a:gd name="connsiteY22" fmla="*/ 4209668 h 4209668"/>
              <a:gd name="connsiteX23" fmla="*/ 4137196 w 7316585"/>
              <a:gd name="connsiteY23" fmla="*/ 4209668 h 4209668"/>
              <a:gd name="connsiteX24" fmla="*/ 3545218 w 7316585"/>
              <a:gd name="connsiteY24" fmla="*/ 4209668 h 4209668"/>
              <a:gd name="connsiteX25" fmla="*/ 3099571 w 7316585"/>
              <a:gd name="connsiteY25" fmla="*/ 4209668 h 4209668"/>
              <a:gd name="connsiteX26" fmla="*/ 2434427 w 7316585"/>
              <a:gd name="connsiteY26" fmla="*/ 4209668 h 4209668"/>
              <a:gd name="connsiteX27" fmla="*/ 1696117 w 7316585"/>
              <a:gd name="connsiteY27" fmla="*/ 4209668 h 4209668"/>
              <a:gd name="connsiteX28" fmla="*/ 1250471 w 7316585"/>
              <a:gd name="connsiteY28" fmla="*/ 4209668 h 4209668"/>
              <a:gd name="connsiteX29" fmla="*/ 585327 w 7316585"/>
              <a:gd name="connsiteY29" fmla="*/ 4209668 h 4209668"/>
              <a:gd name="connsiteX30" fmla="*/ 0 w 7316585"/>
              <a:gd name="connsiteY30" fmla="*/ 4209668 h 4209668"/>
              <a:gd name="connsiteX31" fmla="*/ 0 w 7316585"/>
              <a:gd name="connsiteY31" fmla="*/ 3608287 h 4209668"/>
              <a:gd name="connsiteX32" fmla="*/ 0 w 7316585"/>
              <a:gd name="connsiteY32" fmla="*/ 3049002 h 4209668"/>
              <a:gd name="connsiteX33" fmla="*/ 0 w 7316585"/>
              <a:gd name="connsiteY33" fmla="*/ 2363428 h 4209668"/>
              <a:gd name="connsiteX34" fmla="*/ 0 w 7316585"/>
              <a:gd name="connsiteY34" fmla="*/ 1762047 h 4209668"/>
              <a:gd name="connsiteX35" fmla="*/ 0 w 7316585"/>
              <a:gd name="connsiteY35" fmla="*/ 1160666 h 4209668"/>
              <a:gd name="connsiteX36" fmla="*/ 0 w 7316585"/>
              <a:gd name="connsiteY36" fmla="*/ 685575 h 4209668"/>
              <a:gd name="connsiteX37" fmla="*/ 0 w 7316585"/>
              <a:gd name="connsiteY37" fmla="*/ 0 h 420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316585" h="4209668" extrusionOk="0">
                <a:moveTo>
                  <a:pt x="0" y="0"/>
                </a:moveTo>
                <a:cubicBezTo>
                  <a:pt x="167802" y="-24995"/>
                  <a:pt x="303582" y="23093"/>
                  <a:pt x="518812" y="0"/>
                </a:cubicBezTo>
                <a:cubicBezTo>
                  <a:pt x="734042" y="-23093"/>
                  <a:pt x="879098" y="14287"/>
                  <a:pt x="1110791" y="0"/>
                </a:cubicBezTo>
                <a:cubicBezTo>
                  <a:pt x="1342484" y="-14287"/>
                  <a:pt x="1580774" y="15722"/>
                  <a:pt x="1702769" y="0"/>
                </a:cubicBezTo>
                <a:cubicBezTo>
                  <a:pt x="1824764" y="-15722"/>
                  <a:pt x="2117648" y="23098"/>
                  <a:pt x="2294747" y="0"/>
                </a:cubicBezTo>
                <a:cubicBezTo>
                  <a:pt x="2471846" y="-23098"/>
                  <a:pt x="2896745" y="13967"/>
                  <a:pt x="3106223" y="0"/>
                </a:cubicBezTo>
                <a:cubicBezTo>
                  <a:pt x="3315701" y="-13967"/>
                  <a:pt x="3466741" y="-12844"/>
                  <a:pt x="3625035" y="0"/>
                </a:cubicBezTo>
                <a:cubicBezTo>
                  <a:pt x="3783329" y="12844"/>
                  <a:pt x="4154030" y="-24515"/>
                  <a:pt x="4290179" y="0"/>
                </a:cubicBezTo>
                <a:cubicBezTo>
                  <a:pt x="4426328" y="24515"/>
                  <a:pt x="4634599" y="6635"/>
                  <a:pt x="4808992" y="0"/>
                </a:cubicBezTo>
                <a:cubicBezTo>
                  <a:pt x="4983385" y="-6635"/>
                  <a:pt x="5172024" y="-16979"/>
                  <a:pt x="5327804" y="0"/>
                </a:cubicBezTo>
                <a:cubicBezTo>
                  <a:pt x="5483584" y="16979"/>
                  <a:pt x="5693914" y="-4423"/>
                  <a:pt x="5919782" y="0"/>
                </a:cubicBezTo>
                <a:cubicBezTo>
                  <a:pt x="6145650" y="4423"/>
                  <a:pt x="6373108" y="-17307"/>
                  <a:pt x="6511761" y="0"/>
                </a:cubicBezTo>
                <a:cubicBezTo>
                  <a:pt x="6650414" y="17307"/>
                  <a:pt x="7038325" y="31680"/>
                  <a:pt x="7316585" y="0"/>
                </a:cubicBezTo>
                <a:cubicBezTo>
                  <a:pt x="7345496" y="215694"/>
                  <a:pt x="7326821" y="366024"/>
                  <a:pt x="7316585" y="643478"/>
                </a:cubicBezTo>
                <a:cubicBezTo>
                  <a:pt x="7306349" y="920932"/>
                  <a:pt x="7306692" y="991742"/>
                  <a:pt x="7316585" y="1202762"/>
                </a:cubicBezTo>
                <a:cubicBezTo>
                  <a:pt x="7326478" y="1413782"/>
                  <a:pt x="7336231" y="1682303"/>
                  <a:pt x="7316585" y="1888337"/>
                </a:cubicBezTo>
                <a:cubicBezTo>
                  <a:pt x="7296939" y="2094371"/>
                  <a:pt x="7326693" y="2235303"/>
                  <a:pt x="7316585" y="2531815"/>
                </a:cubicBezTo>
                <a:cubicBezTo>
                  <a:pt x="7306477" y="2828327"/>
                  <a:pt x="7302316" y="2953478"/>
                  <a:pt x="7316585" y="3217389"/>
                </a:cubicBezTo>
                <a:cubicBezTo>
                  <a:pt x="7330854" y="3481300"/>
                  <a:pt x="7353483" y="3915336"/>
                  <a:pt x="7316585" y="4209668"/>
                </a:cubicBezTo>
                <a:cubicBezTo>
                  <a:pt x="7022035" y="4230722"/>
                  <a:pt x="6921906" y="4218592"/>
                  <a:pt x="6724607" y="4209668"/>
                </a:cubicBezTo>
                <a:cubicBezTo>
                  <a:pt x="6527308" y="4200744"/>
                  <a:pt x="6325267" y="4208699"/>
                  <a:pt x="6059463" y="4209668"/>
                </a:cubicBezTo>
                <a:cubicBezTo>
                  <a:pt x="5793659" y="4210637"/>
                  <a:pt x="5561180" y="4176847"/>
                  <a:pt x="5247987" y="4209668"/>
                </a:cubicBezTo>
                <a:cubicBezTo>
                  <a:pt x="4934794" y="4242489"/>
                  <a:pt x="4862553" y="4211600"/>
                  <a:pt x="4656009" y="4209668"/>
                </a:cubicBezTo>
                <a:cubicBezTo>
                  <a:pt x="4449465" y="4207736"/>
                  <a:pt x="4340892" y="4198274"/>
                  <a:pt x="4137196" y="4209668"/>
                </a:cubicBezTo>
                <a:cubicBezTo>
                  <a:pt x="3933500" y="4221062"/>
                  <a:pt x="3732021" y="4188105"/>
                  <a:pt x="3545218" y="4209668"/>
                </a:cubicBezTo>
                <a:cubicBezTo>
                  <a:pt x="3358415" y="4231231"/>
                  <a:pt x="3300590" y="4200010"/>
                  <a:pt x="3099571" y="4209668"/>
                </a:cubicBezTo>
                <a:cubicBezTo>
                  <a:pt x="2898552" y="4219326"/>
                  <a:pt x="2714022" y="4179056"/>
                  <a:pt x="2434427" y="4209668"/>
                </a:cubicBezTo>
                <a:cubicBezTo>
                  <a:pt x="2154832" y="4240280"/>
                  <a:pt x="1861323" y="4212715"/>
                  <a:pt x="1696117" y="4209668"/>
                </a:cubicBezTo>
                <a:cubicBezTo>
                  <a:pt x="1530911" y="4206622"/>
                  <a:pt x="1407765" y="4213136"/>
                  <a:pt x="1250471" y="4209668"/>
                </a:cubicBezTo>
                <a:cubicBezTo>
                  <a:pt x="1093177" y="4206200"/>
                  <a:pt x="776242" y="4195250"/>
                  <a:pt x="585327" y="4209668"/>
                </a:cubicBezTo>
                <a:cubicBezTo>
                  <a:pt x="394412" y="4224086"/>
                  <a:pt x="286362" y="4213229"/>
                  <a:pt x="0" y="4209668"/>
                </a:cubicBezTo>
                <a:cubicBezTo>
                  <a:pt x="22196" y="3955423"/>
                  <a:pt x="-14555" y="3769261"/>
                  <a:pt x="0" y="3608287"/>
                </a:cubicBezTo>
                <a:cubicBezTo>
                  <a:pt x="14555" y="3447313"/>
                  <a:pt x="-12592" y="3247239"/>
                  <a:pt x="0" y="3049002"/>
                </a:cubicBezTo>
                <a:cubicBezTo>
                  <a:pt x="12592" y="2850765"/>
                  <a:pt x="16437" y="2556745"/>
                  <a:pt x="0" y="2363428"/>
                </a:cubicBezTo>
                <a:cubicBezTo>
                  <a:pt x="-16437" y="2170111"/>
                  <a:pt x="26959" y="2019804"/>
                  <a:pt x="0" y="1762047"/>
                </a:cubicBezTo>
                <a:cubicBezTo>
                  <a:pt x="-26959" y="1504290"/>
                  <a:pt x="27904" y="1374860"/>
                  <a:pt x="0" y="1160666"/>
                </a:cubicBezTo>
                <a:cubicBezTo>
                  <a:pt x="-27904" y="946472"/>
                  <a:pt x="16641" y="818559"/>
                  <a:pt x="0" y="685575"/>
                </a:cubicBezTo>
                <a:cubicBezTo>
                  <a:pt x="-16641" y="552591"/>
                  <a:pt x="-16559" y="313292"/>
                  <a:pt x="0" y="0"/>
                </a:cubicBezTo>
                <a:close/>
              </a:path>
            </a:pathLst>
          </a:custGeom>
          <a:noFill/>
          <a:ln>
            <a:noFill/>
            <a:extLst>
              <a:ext uri="{C807C97D-BFC1-408E-A445-0C87EB9F89A2}">
                <ask:lineSketchStyleProps xmlns:ask="http://schemas.microsoft.com/office/drawing/2018/sketchyshapes" sd="1431820420">
                  <ask:type>
                    <ask:lineSketchFreehand/>
                  </ask:type>
                </ask:lineSketchStyleProps>
              </a:ext>
            </a:extLst>
          </a:ln>
        </p:spPr>
        <p:txBody>
          <a:bodyPr anchor="ctr">
            <a:normAutofit/>
          </a:bodyPr>
          <a:lstStyle/>
          <a:p>
            <a:r>
              <a:rPr lang="en-US" sz="3600" dirty="0">
                <a:latin typeface="Arial" panose="020B0604020202020204" pitchFamily="34" charset="0"/>
                <a:cs typeface="Arial" panose="020B0604020202020204" pitchFamily="34" charset="0"/>
              </a:rPr>
              <a:t>Eating in the </a:t>
            </a:r>
            <a:r>
              <a:rPr lang="en-US" sz="3600" b="1" dirty="0">
                <a:latin typeface="Arial" panose="020B0604020202020204" pitchFamily="34" charset="0"/>
                <a:cs typeface="Arial" panose="020B0604020202020204" pitchFamily="34" charset="0"/>
              </a:rPr>
              <a:t>HERE</a:t>
            </a:r>
            <a:r>
              <a:rPr lang="en-US" sz="3600" dirty="0">
                <a:latin typeface="Arial" panose="020B0604020202020204" pitchFamily="34" charset="0"/>
                <a:cs typeface="Arial" panose="020B0604020202020204" pitchFamily="34" charset="0"/>
              </a:rPr>
              <a:t> means eating foods grown locally</a:t>
            </a:r>
          </a:p>
          <a:p>
            <a:endParaRPr lang="en-US" sz="3600" dirty="0">
              <a:latin typeface="Arial" panose="020B0604020202020204" pitchFamily="34" charset="0"/>
              <a:cs typeface="Arial" panose="020B0604020202020204" pitchFamily="34" charset="0"/>
            </a:endParaRPr>
          </a:p>
          <a:p>
            <a:r>
              <a:rPr lang="en-US" sz="3600" dirty="0">
                <a:latin typeface="Arial" panose="020B0604020202020204" pitchFamily="34" charset="0"/>
                <a:cs typeface="Arial" panose="020B0604020202020204" pitchFamily="34" charset="0"/>
              </a:rPr>
              <a:t>Eating in the </a:t>
            </a:r>
            <a:r>
              <a:rPr lang="en-US" sz="3600" b="1" dirty="0">
                <a:latin typeface="Arial" panose="020B0604020202020204" pitchFamily="34" charset="0"/>
                <a:cs typeface="Arial" panose="020B0604020202020204" pitchFamily="34" charset="0"/>
              </a:rPr>
              <a:t>NOW</a:t>
            </a:r>
            <a:r>
              <a:rPr lang="en-US" sz="3600" dirty="0">
                <a:latin typeface="Arial" panose="020B0604020202020204" pitchFamily="34" charset="0"/>
                <a:cs typeface="Arial" panose="020B0604020202020204" pitchFamily="34" charset="0"/>
              </a:rPr>
              <a:t> means eating foods that are “in season”</a:t>
            </a:r>
          </a:p>
        </p:txBody>
      </p:sp>
      <p:pic>
        <p:nvPicPr>
          <p:cNvPr id="5" name="Graphic 4" descr="A squash">
            <a:extLst>
              <a:ext uri="{FF2B5EF4-FFF2-40B4-BE49-F238E27FC236}">
                <a16:creationId xmlns:a16="http://schemas.microsoft.com/office/drawing/2014/main" id="{CA70DCC0-753A-48A5-9903-C63C83239B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98502" y="2271533"/>
            <a:ext cx="3355298" cy="3355298"/>
          </a:xfrm>
          <a:prstGeom prst="rect">
            <a:avLst/>
          </a:prstGeom>
        </p:spPr>
      </p:pic>
      <p:sp>
        <p:nvSpPr>
          <p:cNvPr id="4" name="Slide Number Placeholder 3">
            <a:extLst>
              <a:ext uri="{FF2B5EF4-FFF2-40B4-BE49-F238E27FC236}">
                <a16:creationId xmlns:a16="http://schemas.microsoft.com/office/drawing/2014/main" id="{60CCAB69-99EA-5859-3D48-EFC93B197524}"/>
              </a:ext>
            </a:extLst>
          </p:cNvPr>
          <p:cNvSpPr>
            <a:spLocks noGrp="1"/>
          </p:cNvSpPr>
          <p:nvPr>
            <p:ph type="sldNum" sz="quarter" idx="12"/>
          </p:nvPr>
        </p:nvSpPr>
        <p:spPr/>
        <p:txBody>
          <a:bodyPr/>
          <a:lstStyle/>
          <a:p>
            <a:r>
              <a:rPr lang="en-US"/>
              <a:t>Rev It Up – </a:t>
            </a:r>
            <a:fld id="{7D52F209-99F7-4049-AA47-24F544FE70AF}" type="slidenum">
              <a:rPr lang="en-US" smtClean="0"/>
              <a:t>7</a:t>
            </a:fld>
            <a:endParaRPr lang="en-US" dirty="0"/>
          </a:p>
        </p:txBody>
      </p:sp>
    </p:spTree>
    <p:extLst>
      <p:ext uri="{BB962C8B-B14F-4D97-AF65-F5344CB8AC3E}">
        <p14:creationId xmlns:p14="http://schemas.microsoft.com/office/powerpoint/2010/main" val="21319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AF33B-F29B-4C18-A3C1-38F87492A2A4}"/>
              </a:ext>
            </a:extLst>
          </p:cNvPr>
          <p:cNvSpPr>
            <a:spLocks noGrp="1"/>
          </p:cNvSpPr>
          <p:nvPr>
            <p:ph type="title"/>
          </p:nvPr>
        </p:nvSpPr>
        <p:spPr>
          <a:xfrm>
            <a:off x="838200" y="1094837"/>
            <a:ext cx="10515600" cy="917005"/>
          </a:xfrm>
          <a:custGeom>
            <a:avLst/>
            <a:gdLst>
              <a:gd name="connsiteX0" fmla="*/ 0 w 10515600"/>
              <a:gd name="connsiteY0" fmla="*/ 0 h 1325563"/>
              <a:gd name="connsiteX1" fmla="*/ 446913 w 10515600"/>
              <a:gd name="connsiteY1" fmla="*/ 0 h 1325563"/>
              <a:gd name="connsiteX2" fmla="*/ 998982 w 10515600"/>
              <a:gd name="connsiteY2" fmla="*/ 0 h 1325563"/>
              <a:gd name="connsiteX3" fmla="*/ 1866519 w 10515600"/>
              <a:gd name="connsiteY3" fmla="*/ 0 h 1325563"/>
              <a:gd name="connsiteX4" fmla="*/ 2208276 w 10515600"/>
              <a:gd name="connsiteY4" fmla="*/ 0 h 1325563"/>
              <a:gd name="connsiteX5" fmla="*/ 2550033 w 10515600"/>
              <a:gd name="connsiteY5" fmla="*/ 0 h 1325563"/>
              <a:gd name="connsiteX6" fmla="*/ 2891790 w 10515600"/>
              <a:gd name="connsiteY6" fmla="*/ 0 h 1325563"/>
              <a:gd name="connsiteX7" fmla="*/ 3654171 w 10515600"/>
              <a:gd name="connsiteY7" fmla="*/ 0 h 1325563"/>
              <a:gd name="connsiteX8" fmla="*/ 4101084 w 10515600"/>
              <a:gd name="connsiteY8" fmla="*/ 0 h 1325563"/>
              <a:gd name="connsiteX9" fmla="*/ 4653153 w 10515600"/>
              <a:gd name="connsiteY9" fmla="*/ 0 h 1325563"/>
              <a:gd name="connsiteX10" fmla="*/ 4994910 w 10515600"/>
              <a:gd name="connsiteY10" fmla="*/ 0 h 1325563"/>
              <a:gd name="connsiteX11" fmla="*/ 5757291 w 10515600"/>
              <a:gd name="connsiteY11" fmla="*/ 0 h 1325563"/>
              <a:gd name="connsiteX12" fmla="*/ 6414516 w 10515600"/>
              <a:gd name="connsiteY12" fmla="*/ 0 h 1325563"/>
              <a:gd name="connsiteX13" fmla="*/ 6966585 w 10515600"/>
              <a:gd name="connsiteY13" fmla="*/ 0 h 1325563"/>
              <a:gd name="connsiteX14" fmla="*/ 7728966 w 10515600"/>
              <a:gd name="connsiteY14" fmla="*/ 0 h 1325563"/>
              <a:gd name="connsiteX15" fmla="*/ 8386191 w 10515600"/>
              <a:gd name="connsiteY15" fmla="*/ 0 h 1325563"/>
              <a:gd name="connsiteX16" fmla="*/ 8938260 w 10515600"/>
              <a:gd name="connsiteY16" fmla="*/ 0 h 1325563"/>
              <a:gd name="connsiteX17" fmla="*/ 9490329 w 10515600"/>
              <a:gd name="connsiteY17" fmla="*/ 0 h 1325563"/>
              <a:gd name="connsiteX18" fmla="*/ 10515600 w 10515600"/>
              <a:gd name="connsiteY18" fmla="*/ 0 h 1325563"/>
              <a:gd name="connsiteX19" fmla="*/ 10515600 w 10515600"/>
              <a:gd name="connsiteY19" fmla="*/ 636270 h 1325563"/>
              <a:gd name="connsiteX20" fmla="*/ 10515600 w 10515600"/>
              <a:gd name="connsiteY20" fmla="*/ 1325563 h 1325563"/>
              <a:gd name="connsiteX21" fmla="*/ 9963531 w 10515600"/>
              <a:gd name="connsiteY21" fmla="*/ 1325563 h 1325563"/>
              <a:gd name="connsiteX22" fmla="*/ 9411462 w 10515600"/>
              <a:gd name="connsiteY22" fmla="*/ 1325563 h 1325563"/>
              <a:gd name="connsiteX23" fmla="*/ 8859393 w 10515600"/>
              <a:gd name="connsiteY23" fmla="*/ 1325563 h 1325563"/>
              <a:gd name="connsiteX24" fmla="*/ 8307324 w 10515600"/>
              <a:gd name="connsiteY24" fmla="*/ 1325563 h 1325563"/>
              <a:gd name="connsiteX25" fmla="*/ 7439787 w 10515600"/>
              <a:gd name="connsiteY25" fmla="*/ 1325563 h 1325563"/>
              <a:gd name="connsiteX26" fmla="*/ 6677406 w 10515600"/>
              <a:gd name="connsiteY26" fmla="*/ 1325563 h 1325563"/>
              <a:gd name="connsiteX27" fmla="*/ 6230493 w 10515600"/>
              <a:gd name="connsiteY27" fmla="*/ 1325563 h 1325563"/>
              <a:gd name="connsiteX28" fmla="*/ 5468112 w 10515600"/>
              <a:gd name="connsiteY28" fmla="*/ 1325563 h 1325563"/>
              <a:gd name="connsiteX29" fmla="*/ 4705731 w 10515600"/>
              <a:gd name="connsiteY29" fmla="*/ 1325563 h 1325563"/>
              <a:gd name="connsiteX30" fmla="*/ 3943350 w 10515600"/>
              <a:gd name="connsiteY30" fmla="*/ 1325563 h 1325563"/>
              <a:gd name="connsiteX31" fmla="*/ 3496437 w 10515600"/>
              <a:gd name="connsiteY31" fmla="*/ 1325563 h 1325563"/>
              <a:gd name="connsiteX32" fmla="*/ 2734056 w 10515600"/>
              <a:gd name="connsiteY32" fmla="*/ 1325563 h 1325563"/>
              <a:gd name="connsiteX33" fmla="*/ 2287143 w 10515600"/>
              <a:gd name="connsiteY33" fmla="*/ 1325563 h 1325563"/>
              <a:gd name="connsiteX34" fmla="*/ 1840230 w 10515600"/>
              <a:gd name="connsiteY34" fmla="*/ 1325563 h 1325563"/>
              <a:gd name="connsiteX35" fmla="*/ 1183005 w 10515600"/>
              <a:gd name="connsiteY35" fmla="*/ 1325563 h 1325563"/>
              <a:gd name="connsiteX36" fmla="*/ 0 w 10515600"/>
              <a:gd name="connsiteY36" fmla="*/ 1325563 h 1325563"/>
              <a:gd name="connsiteX37" fmla="*/ 0 w 10515600"/>
              <a:gd name="connsiteY37" fmla="*/ 636270 h 1325563"/>
              <a:gd name="connsiteX38" fmla="*/ 0 w 10515600"/>
              <a:gd name="connsiteY38"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325563" fill="none" extrusionOk="0">
                <a:moveTo>
                  <a:pt x="0" y="0"/>
                </a:moveTo>
                <a:cubicBezTo>
                  <a:pt x="116571" y="15119"/>
                  <a:pt x="281193" y="7858"/>
                  <a:pt x="446913" y="0"/>
                </a:cubicBezTo>
                <a:cubicBezTo>
                  <a:pt x="612633" y="-7858"/>
                  <a:pt x="808004" y="14375"/>
                  <a:pt x="998982" y="0"/>
                </a:cubicBezTo>
                <a:cubicBezTo>
                  <a:pt x="1189960" y="-14375"/>
                  <a:pt x="1448039" y="31504"/>
                  <a:pt x="1866519" y="0"/>
                </a:cubicBezTo>
                <a:cubicBezTo>
                  <a:pt x="2284999" y="-31504"/>
                  <a:pt x="2137198" y="8838"/>
                  <a:pt x="2208276" y="0"/>
                </a:cubicBezTo>
                <a:cubicBezTo>
                  <a:pt x="2279354" y="-8838"/>
                  <a:pt x="2445683" y="-5377"/>
                  <a:pt x="2550033" y="0"/>
                </a:cubicBezTo>
                <a:cubicBezTo>
                  <a:pt x="2654383" y="5377"/>
                  <a:pt x="2805108" y="-15820"/>
                  <a:pt x="2891790" y="0"/>
                </a:cubicBezTo>
                <a:cubicBezTo>
                  <a:pt x="2978472" y="15820"/>
                  <a:pt x="3456183" y="2447"/>
                  <a:pt x="3654171" y="0"/>
                </a:cubicBezTo>
                <a:cubicBezTo>
                  <a:pt x="3852159" y="-2447"/>
                  <a:pt x="3987428" y="-5035"/>
                  <a:pt x="4101084" y="0"/>
                </a:cubicBezTo>
                <a:cubicBezTo>
                  <a:pt x="4214740" y="5035"/>
                  <a:pt x="4420274" y="-16447"/>
                  <a:pt x="4653153" y="0"/>
                </a:cubicBezTo>
                <a:cubicBezTo>
                  <a:pt x="4886032" y="16447"/>
                  <a:pt x="4861021" y="5431"/>
                  <a:pt x="4994910" y="0"/>
                </a:cubicBezTo>
                <a:cubicBezTo>
                  <a:pt x="5128799" y="-5431"/>
                  <a:pt x="5557316" y="35112"/>
                  <a:pt x="5757291" y="0"/>
                </a:cubicBezTo>
                <a:cubicBezTo>
                  <a:pt x="5957266" y="-35112"/>
                  <a:pt x="6166089" y="27331"/>
                  <a:pt x="6414516" y="0"/>
                </a:cubicBezTo>
                <a:cubicBezTo>
                  <a:pt x="6662943" y="-27331"/>
                  <a:pt x="6834254" y="-10910"/>
                  <a:pt x="6966585" y="0"/>
                </a:cubicBezTo>
                <a:cubicBezTo>
                  <a:pt x="7098916" y="10910"/>
                  <a:pt x="7408800" y="-7255"/>
                  <a:pt x="7728966" y="0"/>
                </a:cubicBezTo>
                <a:cubicBezTo>
                  <a:pt x="8049132" y="7255"/>
                  <a:pt x="8164097" y="-621"/>
                  <a:pt x="8386191" y="0"/>
                </a:cubicBezTo>
                <a:cubicBezTo>
                  <a:pt x="8608285" y="621"/>
                  <a:pt x="8749973" y="-22880"/>
                  <a:pt x="8938260" y="0"/>
                </a:cubicBezTo>
                <a:cubicBezTo>
                  <a:pt x="9126547" y="22880"/>
                  <a:pt x="9227743" y="-8068"/>
                  <a:pt x="9490329" y="0"/>
                </a:cubicBezTo>
                <a:cubicBezTo>
                  <a:pt x="9752915" y="8068"/>
                  <a:pt x="10092452" y="-8892"/>
                  <a:pt x="10515600" y="0"/>
                </a:cubicBezTo>
                <a:cubicBezTo>
                  <a:pt x="10546317" y="211350"/>
                  <a:pt x="10491659" y="355255"/>
                  <a:pt x="10515600" y="636270"/>
                </a:cubicBezTo>
                <a:cubicBezTo>
                  <a:pt x="10539542" y="917285"/>
                  <a:pt x="10538470" y="1030559"/>
                  <a:pt x="10515600" y="1325563"/>
                </a:cubicBezTo>
                <a:cubicBezTo>
                  <a:pt x="10383367" y="1321687"/>
                  <a:pt x="10139043" y="1327138"/>
                  <a:pt x="9963531" y="1325563"/>
                </a:cubicBezTo>
                <a:cubicBezTo>
                  <a:pt x="9788019" y="1323988"/>
                  <a:pt x="9534546" y="1331277"/>
                  <a:pt x="9411462" y="1325563"/>
                </a:cubicBezTo>
                <a:cubicBezTo>
                  <a:pt x="9288378" y="1319849"/>
                  <a:pt x="9121651" y="1328638"/>
                  <a:pt x="8859393" y="1325563"/>
                </a:cubicBezTo>
                <a:cubicBezTo>
                  <a:pt x="8597135" y="1322488"/>
                  <a:pt x="8501397" y="1310530"/>
                  <a:pt x="8307324" y="1325563"/>
                </a:cubicBezTo>
                <a:cubicBezTo>
                  <a:pt x="8113251" y="1340596"/>
                  <a:pt x="7713801" y="1318924"/>
                  <a:pt x="7439787" y="1325563"/>
                </a:cubicBezTo>
                <a:cubicBezTo>
                  <a:pt x="7165773" y="1332202"/>
                  <a:pt x="6856124" y="1296341"/>
                  <a:pt x="6677406" y="1325563"/>
                </a:cubicBezTo>
                <a:cubicBezTo>
                  <a:pt x="6498688" y="1354785"/>
                  <a:pt x="6385980" y="1326048"/>
                  <a:pt x="6230493" y="1325563"/>
                </a:cubicBezTo>
                <a:cubicBezTo>
                  <a:pt x="6075006" y="1325078"/>
                  <a:pt x="5662220" y="1333854"/>
                  <a:pt x="5468112" y="1325563"/>
                </a:cubicBezTo>
                <a:cubicBezTo>
                  <a:pt x="5274004" y="1317272"/>
                  <a:pt x="5038340" y="1291398"/>
                  <a:pt x="4705731" y="1325563"/>
                </a:cubicBezTo>
                <a:cubicBezTo>
                  <a:pt x="4373122" y="1359728"/>
                  <a:pt x="4197320" y="1350927"/>
                  <a:pt x="3943350" y="1325563"/>
                </a:cubicBezTo>
                <a:cubicBezTo>
                  <a:pt x="3689380" y="1300199"/>
                  <a:pt x="3644225" y="1304274"/>
                  <a:pt x="3496437" y="1325563"/>
                </a:cubicBezTo>
                <a:cubicBezTo>
                  <a:pt x="3348649" y="1346852"/>
                  <a:pt x="3028969" y="1340229"/>
                  <a:pt x="2734056" y="1325563"/>
                </a:cubicBezTo>
                <a:cubicBezTo>
                  <a:pt x="2439143" y="1310897"/>
                  <a:pt x="2454143" y="1320803"/>
                  <a:pt x="2287143" y="1325563"/>
                </a:cubicBezTo>
                <a:cubicBezTo>
                  <a:pt x="2120143" y="1330323"/>
                  <a:pt x="2037575" y="1305706"/>
                  <a:pt x="1840230" y="1325563"/>
                </a:cubicBezTo>
                <a:cubicBezTo>
                  <a:pt x="1642885" y="1345420"/>
                  <a:pt x="1337640" y="1351821"/>
                  <a:pt x="1183005" y="1325563"/>
                </a:cubicBezTo>
                <a:cubicBezTo>
                  <a:pt x="1028370" y="1299305"/>
                  <a:pt x="519398" y="1303150"/>
                  <a:pt x="0" y="1325563"/>
                </a:cubicBezTo>
                <a:cubicBezTo>
                  <a:pt x="34341" y="1114564"/>
                  <a:pt x="-29949" y="895792"/>
                  <a:pt x="0" y="636270"/>
                </a:cubicBezTo>
                <a:cubicBezTo>
                  <a:pt x="29949" y="376748"/>
                  <a:pt x="-26805" y="132569"/>
                  <a:pt x="0" y="0"/>
                </a:cubicBezTo>
                <a:close/>
              </a:path>
              <a:path w="10515600" h="1325563" stroke="0" extrusionOk="0">
                <a:moveTo>
                  <a:pt x="0" y="0"/>
                </a:moveTo>
                <a:cubicBezTo>
                  <a:pt x="185766" y="23486"/>
                  <a:pt x="367884" y="-11366"/>
                  <a:pt x="552069" y="0"/>
                </a:cubicBezTo>
                <a:cubicBezTo>
                  <a:pt x="736254" y="11366"/>
                  <a:pt x="887135" y="-24433"/>
                  <a:pt x="1104138" y="0"/>
                </a:cubicBezTo>
                <a:cubicBezTo>
                  <a:pt x="1321141" y="24433"/>
                  <a:pt x="1467727" y="20751"/>
                  <a:pt x="1656207" y="0"/>
                </a:cubicBezTo>
                <a:cubicBezTo>
                  <a:pt x="1844687" y="-20751"/>
                  <a:pt x="2201434" y="3820"/>
                  <a:pt x="2523744" y="0"/>
                </a:cubicBezTo>
                <a:cubicBezTo>
                  <a:pt x="2846054" y="-3820"/>
                  <a:pt x="2937666" y="-24423"/>
                  <a:pt x="3286125" y="0"/>
                </a:cubicBezTo>
                <a:cubicBezTo>
                  <a:pt x="3634584" y="24423"/>
                  <a:pt x="3919932" y="-10290"/>
                  <a:pt x="4153662" y="0"/>
                </a:cubicBezTo>
                <a:cubicBezTo>
                  <a:pt x="4387392" y="10290"/>
                  <a:pt x="4355424" y="-15750"/>
                  <a:pt x="4495419" y="0"/>
                </a:cubicBezTo>
                <a:cubicBezTo>
                  <a:pt x="4635414" y="15750"/>
                  <a:pt x="5139343" y="-32269"/>
                  <a:pt x="5362956" y="0"/>
                </a:cubicBezTo>
                <a:cubicBezTo>
                  <a:pt x="5586569" y="32269"/>
                  <a:pt x="5940912" y="-15859"/>
                  <a:pt x="6125337" y="0"/>
                </a:cubicBezTo>
                <a:cubicBezTo>
                  <a:pt x="6309762" y="15859"/>
                  <a:pt x="6644122" y="36989"/>
                  <a:pt x="6887718" y="0"/>
                </a:cubicBezTo>
                <a:cubicBezTo>
                  <a:pt x="7131314" y="-36989"/>
                  <a:pt x="7252525" y="-14660"/>
                  <a:pt x="7439787" y="0"/>
                </a:cubicBezTo>
                <a:cubicBezTo>
                  <a:pt x="7627049" y="14660"/>
                  <a:pt x="7737933" y="-4643"/>
                  <a:pt x="7886700" y="0"/>
                </a:cubicBezTo>
                <a:cubicBezTo>
                  <a:pt x="8035467" y="4643"/>
                  <a:pt x="8148547" y="-4138"/>
                  <a:pt x="8228457" y="0"/>
                </a:cubicBezTo>
                <a:cubicBezTo>
                  <a:pt x="8308367" y="4138"/>
                  <a:pt x="8537402" y="-20178"/>
                  <a:pt x="8675370" y="0"/>
                </a:cubicBezTo>
                <a:cubicBezTo>
                  <a:pt x="8813338" y="20178"/>
                  <a:pt x="9083628" y="20494"/>
                  <a:pt x="9227439" y="0"/>
                </a:cubicBezTo>
                <a:cubicBezTo>
                  <a:pt x="9371250" y="-20494"/>
                  <a:pt x="10032749" y="-24423"/>
                  <a:pt x="10515600" y="0"/>
                </a:cubicBezTo>
                <a:cubicBezTo>
                  <a:pt x="10545178" y="188517"/>
                  <a:pt x="10546177" y="395511"/>
                  <a:pt x="10515600" y="623015"/>
                </a:cubicBezTo>
                <a:cubicBezTo>
                  <a:pt x="10485023" y="850519"/>
                  <a:pt x="10513807" y="1082395"/>
                  <a:pt x="10515600" y="1325563"/>
                </a:cubicBezTo>
                <a:cubicBezTo>
                  <a:pt x="10351344" y="1328785"/>
                  <a:pt x="10219085" y="1300658"/>
                  <a:pt x="9963531" y="1325563"/>
                </a:cubicBezTo>
                <a:cubicBezTo>
                  <a:pt x="9707977" y="1350468"/>
                  <a:pt x="9613552" y="1317657"/>
                  <a:pt x="9411462" y="1325563"/>
                </a:cubicBezTo>
                <a:cubicBezTo>
                  <a:pt x="9209372" y="1333469"/>
                  <a:pt x="9153392" y="1316723"/>
                  <a:pt x="9069705" y="1325563"/>
                </a:cubicBezTo>
                <a:cubicBezTo>
                  <a:pt x="8986018" y="1334403"/>
                  <a:pt x="8760893" y="1347171"/>
                  <a:pt x="8622792" y="1325563"/>
                </a:cubicBezTo>
                <a:cubicBezTo>
                  <a:pt x="8484691" y="1303955"/>
                  <a:pt x="8383820" y="1327281"/>
                  <a:pt x="8281035" y="1325563"/>
                </a:cubicBezTo>
                <a:cubicBezTo>
                  <a:pt x="8178250" y="1323845"/>
                  <a:pt x="7786077" y="1326659"/>
                  <a:pt x="7518654" y="1325563"/>
                </a:cubicBezTo>
                <a:cubicBezTo>
                  <a:pt x="7251231" y="1324467"/>
                  <a:pt x="7110639" y="1356602"/>
                  <a:pt x="6756273" y="1325563"/>
                </a:cubicBezTo>
                <a:cubicBezTo>
                  <a:pt x="6401907" y="1294524"/>
                  <a:pt x="6569533" y="1320340"/>
                  <a:pt x="6414516" y="1325563"/>
                </a:cubicBezTo>
                <a:cubicBezTo>
                  <a:pt x="6259499" y="1330786"/>
                  <a:pt x="5721010" y="1344429"/>
                  <a:pt x="5546979" y="1325563"/>
                </a:cubicBezTo>
                <a:cubicBezTo>
                  <a:pt x="5372948" y="1306697"/>
                  <a:pt x="5298555" y="1342159"/>
                  <a:pt x="5205222" y="1325563"/>
                </a:cubicBezTo>
                <a:cubicBezTo>
                  <a:pt x="5111889" y="1308967"/>
                  <a:pt x="4764561" y="1355747"/>
                  <a:pt x="4442841" y="1325563"/>
                </a:cubicBezTo>
                <a:cubicBezTo>
                  <a:pt x="4121121" y="1295379"/>
                  <a:pt x="4225742" y="1328228"/>
                  <a:pt x="4101084" y="1325563"/>
                </a:cubicBezTo>
                <a:cubicBezTo>
                  <a:pt x="3976426" y="1322898"/>
                  <a:pt x="3658760" y="1360089"/>
                  <a:pt x="3233547" y="1325563"/>
                </a:cubicBezTo>
                <a:cubicBezTo>
                  <a:pt x="2808334" y="1291037"/>
                  <a:pt x="2887264" y="1322186"/>
                  <a:pt x="2576322" y="1325563"/>
                </a:cubicBezTo>
                <a:cubicBezTo>
                  <a:pt x="2265380" y="1328940"/>
                  <a:pt x="2116409" y="1350011"/>
                  <a:pt x="1708785" y="1325563"/>
                </a:cubicBezTo>
                <a:cubicBezTo>
                  <a:pt x="1301161" y="1301115"/>
                  <a:pt x="1062739" y="1337673"/>
                  <a:pt x="841248" y="1325563"/>
                </a:cubicBezTo>
                <a:cubicBezTo>
                  <a:pt x="619757" y="1313453"/>
                  <a:pt x="243542" y="1298339"/>
                  <a:pt x="0" y="1325563"/>
                </a:cubicBezTo>
                <a:cubicBezTo>
                  <a:pt x="-21626" y="1119269"/>
                  <a:pt x="6431" y="949313"/>
                  <a:pt x="0" y="702548"/>
                </a:cubicBezTo>
                <a:cubicBezTo>
                  <a:pt x="-6431" y="455783"/>
                  <a:pt x="-23605" y="271377"/>
                  <a:pt x="0" y="0"/>
                </a:cubicBezTo>
                <a:close/>
              </a:path>
            </a:pathLst>
          </a:custGeom>
          <a:noFill/>
          <a:ln>
            <a:noFill/>
            <a:extLst>
              <a:ext uri="{C807C97D-BFC1-408E-A445-0C87EB9F89A2}">
                <ask:lineSketchStyleProps xmlns:ask="http://schemas.microsoft.com/office/drawing/2018/sketchyshapes" sd="723236441">
                  <ask:type>
                    <ask:lineSketchFreehand/>
                  </ask:type>
                </ask:lineSketchStyleProps>
              </a:ext>
            </a:extLst>
          </a:ln>
        </p:spPr>
        <p:txBody>
          <a:bodyPr/>
          <a:lstStyle/>
          <a:p>
            <a:pPr algn="ctr"/>
            <a:r>
              <a:rPr lang="en-US" b="1" dirty="0">
                <a:latin typeface="Arial" panose="020B0604020202020204" pitchFamily="34" charset="0"/>
                <a:cs typeface="Arial" panose="020B0604020202020204" pitchFamily="34" charset="0"/>
              </a:rPr>
              <a:t>Tip #3: Skip the processed stuff!</a:t>
            </a:r>
          </a:p>
        </p:txBody>
      </p:sp>
      <p:sp>
        <p:nvSpPr>
          <p:cNvPr id="3" name="Content Placeholder 2">
            <a:extLst>
              <a:ext uri="{FF2B5EF4-FFF2-40B4-BE49-F238E27FC236}">
                <a16:creationId xmlns:a16="http://schemas.microsoft.com/office/drawing/2014/main" id="{C6816EB0-04CC-4E9C-82E8-CE47F8F6D60C}"/>
              </a:ext>
            </a:extLst>
          </p:cNvPr>
          <p:cNvSpPr>
            <a:spLocks noGrp="1"/>
          </p:cNvSpPr>
          <p:nvPr>
            <p:ph idx="1"/>
          </p:nvPr>
        </p:nvSpPr>
        <p:spPr>
          <a:xfrm>
            <a:off x="741478" y="2229481"/>
            <a:ext cx="4762257" cy="3533682"/>
          </a:xfrm>
          <a:custGeom>
            <a:avLst/>
            <a:gdLst>
              <a:gd name="connsiteX0" fmla="*/ 0 w 4762257"/>
              <a:gd name="connsiteY0" fmla="*/ 0 h 3533682"/>
              <a:gd name="connsiteX1" fmla="*/ 585077 w 4762257"/>
              <a:gd name="connsiteY1" fmla="*/ 0 h 3533682"/>
              <a:gd name="connsiteX2" fmla="*/ 1122532 w 4762257"/>
              <a:gd name="connsiteY2" fmla="*/ 0 h 3533682"/>
              <a:gd name="connsiteX3" fmla="*/ 1850477 w 4762257"/>
              <a:gd name="connsiteY3" fmla="*/ 0 h 3533682"/>
              <a:gd name="connsiteX4" fmla="*/ 2626045 w 4762257"/>
              <a:gd name="connsiteY4" fmla="*/ 0 h 3533682"/>
              <a:gd name="connsiteX5" fmla="*/ 3353990 w 4762257"/>
              <a:gd name="connsiteY5" fmla="*/ 0 h 3533682"/>
              <a:gd name="connsiteX6" fmla="*/ 3986689 w 4762257"/>
              <a:gd name="connsiteY6" fmla="*/ 0 h 3533682"/>
              <a:gd name="connsiteX7" fmla="*/ 4762257 w 4762257"/>
              <a:gd name="connsiteY7" fmla="*/ 0 h 3533682"/>
              <a:gd name="connsiteX8" fmla="*/ 4762257 w 4762257"/>
              <a:gd name="connsiteY8" fmla="*/ 624284 h 3533682"/>
              <a:gd name="connsiteX9" fmla="*/ 4762257 w 4762257"/>
              <a:gd name="connsiteY9" fmla="*/ 1248568 h 3533682"/>
              <a:gd name="connsiteX10" fmla="*/ 4762257 w 4762257"/>
              <a:gd name="connsiteY10" fmla="*/ 1766841 h 3533682"/>
              <a:gd name="connsiteX11" fmla="*/ 4762257 w 4762257"/>
              <a:gd name="connsiteY11" fmla="*/ 2320451 h 3533682"/>
              <a:gd name="connsiteX12" fmla="*/ 4762257 w 4762257"/>
              <a:gd name="connsiteY12" fmla="*/ 2803388 h 3533682"/>
              <a:gd name="connsiteX13" fmla="*/ 4762257 w 4762257"/>
              <a:gd name="connsiteY13" fmla="*/ 3533682 h 3533682"/>
              <a:gd name="connsiteX14" fmla="*/ 4081935 w 4762257"/>
              <a:gd name="connsiteY14" fmla="*/ 3533682 h 3533682"/>
              <a:gd name="connsiteX15" fmla="*/ 3496857 w 4762257"/>
              <a:gd name="connsiteY15" fmla="*/ 3533682 h 3533682"/>
              <a:gd name="connsiteX16" fmla="*/ 2911780 w 4762257"/>
              <a:gd name="connsiteY16" fmla="*/ 3533682 h 3533682"/>
              <a:gd name="connsiteX17" fmla="*/ 2279080 w 4762257"/>
              <a:gd name="connsiteY17" fmla="*/ 3533682 h 3533682"/>
              <a:gd name="connsiteX18" fmla="*/ 1741625 w 4762257"/>
              <a:gd name="connsiteY18" fmla="*/ 3533682 h 3533682"/>
              <a:gd name="connsiteX19" fmla="*/ 1013680 w 4762257"/>
              <a:gd name="connsiteY19" fmla="*/ 3533682 h 3533682"/>
              <a:gd name="connsiteX20" fmla="*/ 0 w 4762257"/>
              <a:gd name="connsiteY20" fmla="*/ 3533682 h 3533682"/>
              <a:gd name="connsiteX21" fmla="*/ 0 w 4762257"/>
              <a:gd name="connsiteY21" fmla="*/ 2980072 h 3533682"/>
              <a:gd name="connsiteX22" fmla="*/ 0 w 4762257"/>
              <a:gd name="connsiteY22" fmla="*/ 2320451 h 3533682"/>
              <a:gd name="connsiteX23" fmla="*/ 0 w 4762257"/>
              <a:gd name="connsiteY23" fmla="*/ 1731504 h 3533682"/>
              <a:gd name="connsiteX24" fmla="*/ 0 w 4762257"/>
              <a:gd name="connsiteY24" fmla="*/ 1071884 h 3533682"/>
              <a:gd name="connsiteX25" fmla="*/ 0 w 4762257"/>
              <a:gd name="connsiteY25" fmla="*/ 518273 h 3533682"/>
              <a:gd name="connsiteX26" fmla="*/ 0 w 4762257"/>
              <a:gd name="connsiteY26" fmla="*/ 0 h 353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62257" h="3533682" extrusionOk="0">
                <a:moveTo>
                  <a:pt x="0" y="0"/>
                </a:moveTo>
                <a:cubicBezTo>
                  <a:pt x="171175" y="15104"/>
                  <a:pt x="444732" y="-5778"/>
                  <a:pt x="585077" y="0"/>
                </a:cubicBezTo>
                <a:cubicBezTo>
                  <a:pt x="725422" y="5778"/>
                  <a:pt x="908044" y="-15603"/>
                  <a:pt x="1122532" y="0"/>
                </a:cubicBezTo>
                <a:cubicBezTo>
                  <a:pt x="1337020" y="15603"/>
                  <a:pt x="1537347" y="21689"/>
                  <a:pt x="1850477" y="0"/>
                </a:cubicBezTo>
                <a:cubicBezTo>
                  <a:pt x="2163607" y="-21689"/>
                  <a:pt x="2352613" y="-26522"/>
                  <a:pt x="2626045" y="0"/>
                </a:cubicBezTo>
                <a:cubicBezTo>
                  <a:pt x="2899477" y="26522"/>
                  <a:pt x="3181260" y="-23574"/>
                  <a:pt x="3353990" y="0"/>
                </a:cubicBezTo>
                <a:cubicBezTo>
                  <a:pt x="3526721" y="23574"/>
                  <a:pt x="3735682" y="180"/>
                  <a:pt x="3986689" y="0"/>
                </a:cubicBezTo>
                <a:cubicBezTo>
                  <a:pt x="4237696" y="-180"/>
                  <a:pt x="4592695" y="3655"/>
                  <a:pt x="4762257" y="0"/>
                </a:cubicBezTo>
                <a:cubicBezTo>
                  <a:pt x="4775332" y="132643"/>
                  <a:pt x="4745996" y="485449"/>
                  <a:pt x="4762257" y="624284"/>
                </a:cubicBezTo>
                <a:cubicBezTo>
                  <a:pt x="4778518" y="763119"/>
                  <a:pt x="4753080" y="1014388"/>
                  <a:pt x="4762257" y="1248568"/>
                </a:cubicBezTo>
                <a:cubicBezTo>
                  <a:pt x="4771434" y="1482748"/>
                  <a:pt x="4776743" y="1564703"/>
                  <a:pt x="4762257" y="1766841"/>
                </a:cubicBezTo>
                <a:cubicBezTo>
                  <a:pt x="4747771" y="1968979"/>
                  <a:pt x="4783449" y="2200294"/>
                  <a:pt x="4762257" y="2320451"/>
                </a:cubicBezTo>
                <a:cubicBezTo>
                  <a:pt x="4741066" y="2440608"/>
                  <a:pt x="4748318" y="2638021"/>
                  <a:pt x="4762257" y="2803388"/>
                </a:cubicBezTo>
                <a:cubicBezTo>
                  <a:pt x="4776196" y="2968755"/>
                  <a:pt x="4729476" y="3357442"/>
                  <a:pt x="4762257" y="3533682"/>
                </a:cubicBezTo>
                <a:cubicBezTo>
                  <a:pt x="4437898" y="3551635"/>
                  <a:pt x="4331876" y="3562244"/>
                  <a:pt x="4081935" y="3533682"/>
                </a:cubicBezTo>
                <a:cubicBezTo>
                  <a:pt x="3831994" y="3505120"/>
                  <a:pt x="3695268" y="3521732"/>
                  <a:pt x="3496857" y="3533682"/>
                </a:cubicBezTo>
                <a:cubicBezTo>
                  <a:pt x="3298446" y="3545632"/>
                  <a:pt x="3065846" y="3527458"/>
                  <a:pt x="2911780" y="3533682"/>
                </a:cubicBezTo>
                <a:cubicBezTo>
                  <a:pt x="2757714" y="3539906"/>
                  <a:pt x="2417747" y="3527035"/>
                  <a:pt x="2279080" y="3533682"/>
                </a:cubicBezTo>
                <a:cubicBezTo>
                  <a:pt x="2140413" y="3540329"/>
                  <a:pt x="1964072" y="3537457"/>
                  <a:pt x="1741625" y="3533682"/>
                </a:cubicBezTo>
                <a:cubicBezTo>
                  <a:pt x="1519179" y="3529907"/>
                  <a:pt x="1212238" y="3528910"/>
                  <a:pt x="1013680" y="3533682"/>
                </a:cubicBezTo>
                <a:cubicBezTo>
                  <a:pt x="815123" y="3538454"/>
                  <a:pt x="269776" y="3495107"/>
                  <a:pt x="0" y="3533682"/>
                </a:cubicBezTo>
                <a:cubicBezTo>
                  <a:pt x="-16112" y="3290069"/>
                  <a:pt x="11362" y="3106191"/>
                  <a:pt x="0" y="2980072"/>
                </a:cubicBezTo>
                <a:cubicBezTo>
                  <a:pt x="-11362" y="2853953"/>
                  <a:pt x="28841" y="2490861"/>
                  <a:pt x="0" y="2320451"/>
                </a:cubicBezTo>
                <a:cubicBezTo>
                  <a:pt x="-28841" y="2150041"/>
                  <a:pt x="26683" y="1893247"/>
                  <a:pt x="0" y="1731504"/>
                </a:cubicBezTo>
                <a:cubicBezTo>
                  <a:pt x="-26683" y="1569761"/>
                  <a:pt x="1083" y="1358002"/>
                  <a:pt x="0" y="1071884"/>
                </a:cubicBezTo>
                <a:cubicBezTo>
                  <a:pt x="-1083" y="785766"/>
                  <a:pt x="-9102" y="720370"/>
                  <a:pt x="0" y="518273"/>
                </a:cubicBezTo>
                <a:cubicBezTo>
                  <a:pt x="9102" y="316176"/>
                  <a:pt x="8428" y="161344"/>
                  <a:pt x="0" y="0"/>
                </a:cubicBezTo>
                <a:close/>
              </a:path>
            </a:pathLst>
          </a:custGeom>
          <a:noFill/>
          <a:ln>
            <a:noFill/>
            <a:extLst>
              <a:ext uri="{C807C97D-BFC1-408E-A445-0C87EB9F89A2}">
                <ask:lineSketchStyleProps xmlns:ask="http://schemas.microsoft.com/office/drawing/2018/sketchyshapes" sd="2951845793">
                  <ask:type>
                    <ask:lineSketchFreehand/>
                  </ask:type>
                </ask:lineSketchStyleProps>
              </a:ext>
            </a:extLst>
          </a:ln>
        </p:spPr>
        <p:txBody>
          <a:bodyPr>
            <a:noAutofit/>
          </a:bodyPr>
          <a:lstStyle/>
          <a:p>
            <a:pPr marL="0" indent="0" algn="ctr">
              <a:buNone/>
            </a:pPr>
            <a:r>
              <a:rPr lang="en-US" sz="3000" dirty="0">
                <a:latin typeface="Arial" panose="020B0604020202020204" pitchFamily="34" charset="0"/>
                <a:cs typeface="Arial" panose="020B0604020202020204" pitchFamily="34" charset="0"/>
              </a:rPr>
              <a:t>If a food has tons of extra ingredients, it likely spent time and energy in a factory and required added pollution before getting to the store. </a:t>
            </a:r>
          </a:p>
        </p:txBody>
      </p:sp>
      <p:pic>
        <p:nvPicPr>
          <p:cNvPr id="5" name="Picture 4" descr="variety of processed stuff">
            <a:extLst>
              <a:ext uri="{FF2B5EF4-FFF2-40B4-BE49-F238E27FC236}">
                <a16:creationId xmlns:a16="http://schemas.microsoft.com/office/drawing/2014/main" id="{2F2880AC-FF15-4F89-A2F8-5F1BB8629EB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659682" y="2229481"/>
            <a:ext cx="5731727" cy="3175687"/>
          </a:xfrm>
          <a:prstGeom prst="rect">
            <a:avLst/>
          </a:prstGeom>
        </p:spPr>
      </p:pic>
      <p:sp>
        <p:nvSpPr>
          <p:cNvPr id="6" name="TextBox 5">
            <a:extLst>
              <a:ext uri="{FF2B5EF4-FFF2-40B4-BE49-F238E27FC236}">
                <a16:creationId xmlns:a16="http://schemas.microsoft.com/office/drawing/2014/main" id="{7A36EE90-C19D-43BD-8940-3D3E4D975843}"/>
              </a:ext>
            </a:extLst>
          </p:cNvPr>
          <p:cNvSpPr txBox="1"/>
          <p:nvPr/>
        </p:nvSpPr>
        <p:spPr>
          <a:xfrm>
            <a:off x="5659682" y="5532331"/>
            <a:ext cx="5731727"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hlinkClick r:id="rId3" tooltip="http://www.rexchimex.com/2016/09/dangers-of-food-supplement-abuse-and.html"/>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4" tooltip="https://creativecommons.org/licenses/by/3.0/"/>
              </a:rPr>
              <a:t>CC BY</a:t>
            </a:r>
            <a:endParaRPr lang="en-US" sz="9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E3684F2-63FE-0F39-8652-84C5BC03DEE7}"/>
              </a:ext>
            </a:extLst>
          </p:cNvPr>
          <p:cNvSpPr>
            <a:spLocks noGrp="1"/>
          </p:cNvSpPr>
          <p:nvPr>
            <p:ph type="sldNum" sz="quarter" idx="12"/>
          </p:nvPr>
        </p:nvSpPr>
        <p:spPr/>
        <p:txBody>
          <a:bodyPr/>
          <a:lstStyle/>
          <a:p>
            <a:r>
              <a:rPr lang="en-US"/>
              <a:t>Rev It Up – </a:t>
            </a:r>
            <a:fld id="{7D52F209-99F7-4049-AA47-24F544FE70AF}" type="slidenum">
              <a:rPr lang="en-US" smtClean="0"/>
              <a:t>8</a:t>
            </a:fld>
            <a:endParaRPr lang="en-US" dirty="0"/>
          </a:p>
        </p:txBody>
      </p:sp>
    </p:spTree>
    <p:extLst>
      <p:ext uri="{BB962C8B-B14F-4D97-AF65-F5344CB8AC3E}">
        <p14:creationId xmlns:p14="http://schemas.microsoft.com/office/powerpoint/2010/main" val="54664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8A1-BE5B-4336-BFCF-2E39FF4ADA6B}"/>
              </a:ext>
            </a:extLst>
          </p:cNvPr>
          <p:cNvSpPr>
            <a:spLocks noGrp="1"/>
          </p:cNvSpPr>
          <p:nvPr>
            <p:ph type="title"/>
          </p:nvPr>
        </p:nvSpPr>
        <p:spPr>
          <a:xfrm>
            <a:off x="838200" y="1216486"/>
            <a:ext cx="10515600" cy="917005"/>
          </a:xfrm>
        </p:spPr>
        <p:txBody>
          <a:bodyPr>
            <a:normAutofit/>
          </a:bodyPr>
          <a:lstStyle/>
          <a:p>
            <a:pPr algn="ctr"/>
            <a:r>
              <a:rPr lang="en-US" sz="4400" dirty="0">
                <a:latin typeface="Arial" panose="020B0604020202020204" pitchFamily="34" charset="0"/>
                <a:cs typeface="Arial" panose="020B0604020202020204" pitchFamily="34" charset="0"/>
              </a:rPr>
              <a:t>That’s a lot of things to think about!!</a:t>
            </a: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6E9FFD2-48E4-4FA8-B9C1-ECF3FAF876CB}"/>
              </a:ext>
            </a:extLst>
          </p:cNvPr>
          <p:cNvSpPr>
            <a:spLocks noGrp="1"/>
          </p:cNvSpPr>
          <p:nvPr>
            <p:ph idx="1"/>
          </p:nvPr>
        </p:nvSpPr>
        <p:spPr>
          <a:xfrm>
            <a:off x="838200" y="1967295"/>
            <a:ext cx="10515600" cy="2446763"/>
          </a:xfrm>
        </p:spPr>
        <p:txBody>
          <a:bodyPr anchor="ctr">
            <a:normAutofit/>
          </a:bodyPr>
          <a:lstStyle/>
          <a:p>
            <a:pPr marL="0" indent="0" algn="ctr">
              <a:buNone/>
            </a:pPr>
            <a:r>
              <a:rPr lang="en-US" sz="3600" dirty="0">
                <a:latin typeface="Arial" panose="020B0604020202020204" pitchFamily="34" charset="0"/>
                <a:cs typeface="Arial" panose="020B0604020202020204" pitchFamily="34" charset="0"/>
              </a:rPr>
              <a:t>There is no 1 way to eat sustainably </a:t>
            </a:r>
            <a:r>
              <a:rPr lang="en-US" sz="3600" b="1" i="1" dirty="0">
                <a:latin typeface="Arial" panose="020B0604020202020204" pitchFamily="34" charset="0"/>
                <a:cs typeface="Arial" panose="020B0604020202020204" pitchFamily="34" charset="0"/>
              </a:rPr>
              <a:t>But,</a:t>
            </a:r>
            <a:r>
              <a:rPr lang="en-US" sz="3600" dirty="0">
                <a:latin typeface="Arial" panose="020B0604020202020204" pitchFamily="34" charset="0"/>
                <a:cs typeface="Arial" panose="020B0604020202020204" pitchFamily="34" charset="0"/>
              </a:rPr>
              <a:t> there are many choices you can make to eat </a:t>
            </a:r>
            <a:r>
              <a:rPr lang="en-US" sz="3600" u="sng" dirty="0">
                <a:latin typeface="Arial" panose="020B0604020202020204" pitchFamily="34" charset="0"/>
                <a:cs typeface="Arial" panose="020B0604020202020204" pitchFamily="34" charset="0"/>
              </a:rPr>
              <a:t>more</a:t>
            </a:r>
            <a:r>
              <a:rPr lang="en-US" sz="3600" dirty="0">
                <a:latin typeface="Arial" panose="020B0604020202020204" pitchFamily="34" charset="0"/>
                <a:cs typeface="Arial" panose="020B0604020202020204" pitchFamily="34" charset="0"/>
              </a:rPr>
              <a:t> sustainably</a:t>
            </a:r>
            <a:endParaRPr lang="en-US" sz="3600" b="1" i="1" dirty="0"/>
          </a:p>
        </p:txBody>
      </p:sp>
      <p:sp>
        <p:nvSpPr>
          <p:cNvPr id="5" name="TextBox 4">
            <a:extLst>
              <a:ext uri="{FF2B5EF4-FFF2-40B4-BE49-F238E27FC236}">
                <a16:creationId xmlns:a16="http://schemas.microsoft.com/office/drawing/2014/main" id="{5458B2C4-0E9B-4FCE-BDA4-DF544F41D5A6}"/>
              </a:ext>
            </a:extLst>
          </p:cNvPr>
          <p:cNvSpPr txBox="1"/>
          <p:nvPr/>
        </p:nvSpPr>
        <p:spPr>
          <a:xfrm>
            <a:off x="3115003" y="4813300"/>
            <a:ext cx="5961993" cy="1569660"/>
          </a:xfrm>
          <a:custGeom>
            <a:avLst/>
            <a:gdLst>
              <a:gd name="connsiteX0" fmla="*/ 0 w 5961993"/>
              <a:gd name="connsiteY0" fmla="*/ 0 h 1569660"/>
              <a:gd name="connsiteX1" fmla="*/ 662444 w 5961993"/>
              <a:gd name="connsiteY1" fmla="*/ 0 h 1569660"/>
              <a:gd name="connsiteX2" fmla="*/ 1384507 w 5961993"/>
              <a:gd name="connsiteY2" fmla="*/ 0 h 1569660"/>
              <a:gd name="connsiteX3" fmla="*/ 2166191 w 5961993"/>
              <a:gd name="connsiteY3" fmla="*/ 0 h 1569660"/>
              <a:gd name="connsiteX4" fmla="*/ 2649775 w 5961993"/>
              <a:gd name="connsiteY4" fmla="*/ 0 h 1569660"/>
              <a:gd name="connsiteX5" fmla="*/ 3312218 w 5961993"/>
              <a:gd name="connsiteY5" fmla="*/ 0 h 1569660"/>
              <a:gd name="connsiteX6" fmla="*/ 3795802 w 5961993"/>
              <a:gd name="connsiteY6" fmla="*/ 0 h 1569660"/>
              <a:gd name="connsiteX7" fmla="*/ 4339006 w 5961993"/>
              <a:gd name="connsiteY7" fmla="*/ 0 h 1569660"/>
              <a:gd name="connsiteX8" fmla="*/ 5061070 w 5961993"/>
              <a:gd name="connsiteY8" fmla="*/ 0 h 1569660"/>
              <a:gd name="connsiteX9" fmla="*/ 5961993 w 5961993"/>
              <a:gd name="connsiteY9" fmla="*/ 0 h 1569660"/>
              <a:gd name="connsiteX10" fmla="*/ 5961993 w 5961993"/>
              <a:gd name="connsiteY10" fmla="*/ 507523 h 1569660"/>
              <a:gd name="connsiteX11" fmla="*/ 5961993 w 5961993"/>
              <a:gd name="connsiteY11" fmla="*/ 1030743 h 1569660"/>
              <a:gd name="connsiteX12" fmla="*/ 5961993 w 5961993"/>
              <a:gd name="connsiteY12" fmla="*/ 1569660 h 1569660"/>
              <a:gd name="connsiteX13" fmla="*/ 5478409 w 5961993"/>
              <a:gd name="connsiteY13" fmla="*/ 1569660 h 1569660"/>
              <a:gd name="connsiteX14" fmla="*/ 4815965 w 5961993"/>
              <a:gd name="connsiteY14" fmla="*/ 1569660 h 1569660"/>
              <a:gd name="connsiteX15" fmla="*/ 4272762 w 5961993"/>
              <a:gd name="connsiteY15" fmla="*/ 1569660 h 1569660"/>
              <a:gd name="connsiteX16" fmla="*/ 3669938 w 5961993"/>
              <a:gd name="connsiteY16" fmla="*/ 1569660 h 1569660"/>
              <a:gd name="connsiteX17" fmla="*/ 2947874 w 5961993"/>
              <a:gd name="connsiteY17" fmla="*/ 1569660 h 1569660"/>
              <a:gd name="connsiteX18" fmla="*/ 2166191 w 5961993"/>
              <a:gd name="connsiteY18" fmla="*/ 1569660 h 1569660"/>
              <a:gd name="connsiteX19" fmla="*/ 1503747 w 5961993"/>
              <a:gd name="connsiteY19" fmla="*/ 1569660 h 1569660"/>
              <a:gd name="connsiteX20" fmla="*/ 722064 w 5961993"/>
              <a:gd name="connsiteY20" fmla="*/ 1569660 h 1569660"/>
              <a:gd name="connsiteX21" fmla="*/ 0 w 5961993"/>
              <a:gd name="connsiteY21" fmla="*/ 1569660 h 1569660"/>
              <a:gd name="connsiteX22" fmla="*/ 0 w 5961993"/>
              <a:gd name="connsiteY22" fmla="*/ 1093530 h 1569660"/>
              <a:gd name="connsiteX23" fmla="*/ 0 w 5961993"/>
              <a:gd name="connsiteY23" fmla="*/ 570310 h 1569660"/>
              <a:gd name="connsiteX24" fmla="*/ 0 w 5961993"/>
              <a:gd name="connsiteY24" fmla="*/ 0 h 156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61993" h="1569660" extrusionOk="0">
                <a:moveTo>
                  <a:pt x="0" y="0"/>
                </a:moveTo>
                <a:cubicBezTo>
                  <a:pt x="313789" y="7553"/>
                  <a:pt x="348416" y="-1183"/>
                  <a:pt x="662444" y="0"/>
                </a:cubicBezTo>
                <a:cubicBezTo>
                  <a:pt x="976472" y="1183"/>
                  <a:pt x="1179580" y="-15950"/>
                  <a:pt x="1384507" y="0"/>
                </a:cubicBezTo>
                <a:cubicBezTo>
                  <a:pt x="1589434" y="15950"/>
                  <a:pt x="1939862" y="4767"/>
                  <a:pt x="2166191" y="0"/>
                </a:cubicBezTo>
                <a:cubicBezTo>
                  <a:pt x="2392520" y="-4767"/>
                  <a:pt x="2520400" y="21098"/>
                  <a:pt x="2649775" y="0"/>
                </a:cubicBezTo>
                <a:cubicBezTo>
                  <a:pt x="2779150" y="-21098"/>
                  <a:pt x="3118790" y="-18511"/>
                  <a:pt x="3312218" y="0"/>
                </a:cubicBezTo>
                <a:cubicBezTo>
                  <a:pt x="3505646" y="18511"/>
                  <a:pt x="3674868" y="138"/>
                  <a:pt x="3795802" y="0"/>
                </a:cubicBezTo>
                <a:cubicBezTo>
                  <a:pt x="3916736" y="-138"/>
                  <a:pt x="4088100" y="-387"/>
                  <a:pt x="4339006" y="0"/>
                </a:cubicBezTo>
                <a:cubicBezTo>
                  <a:pt x="4589912" y="387"/>
                  <a:pt x="4877690" y="-30864"/>
                  <a:pt x="5061070" y="0"/>
                </a:cubicBezTo>
                <a:cubicBezTo>
                  <a:pt x="5244450" y="30864"/>
                  <a:pt x="5680658" y="-9323"/>
                  <a:pt x="5961993" y="0"/>
                </a:cubicBezTo>
                <a:cubicBezTo>
                  <a:pt x="5962891" y="177405"/>
                  <a:pt x="5961930" y="297452"/>
                  <a:pt x="5961993" y="507523"/>
                </a:cubicBezTo>
                <a:cubicBezTo>
                  <a:pt x="5962056" y="717594"/>
                  <a:pt x="5974510" y="914829"/>
                  <a:pt x="5961993" y="1030743"/>
                </a:cubicBezTo>
                <a:cubicBezTo>
                  <a:pt x="5949476" y="1146657"/>
                  <a:pt x="5986118" y="1387254"/>
                  <a:pt x="5961993" y="1569660"/>
                </a:cubicBezTo>
                <a:cubicBezTo>
                  <a:pt x="5735945" y="1551395"/>
                  <a:pt x="5698288" y="1588153"/>
                  <a:pt x="5478409" y="1569660"/>
                </a:cubicBezTo>
                <a:cubicBezTo>
                  <a:pt x="5258530" y="1551167"/>
                  <a:pt x="5077556" y="1562836"/>
                  <a:pt x="4815965" y="1569660"/>
                </a:cubicBezTo>
                <a:cubicBezTo>
                  <a:pt x="4554374" y="1576484"/>
                  <a:pt x="4522877" y="1553076"/>
                  <a:pt x="4272762" y="1569660"/>
                </a:cubicBezTo>
                <a:cubicBezTo>
                  <a:pt x="4022647" y="1586244"/>
                  <a:pt x="3832518" y="1539593"/>
                  <a:pt x="3669938" y="1569660"/>
                </a:cubicBezTo>
                <a:cubicBezTo>
                  <a:pt x="3507358" y="1599727"/>
                  <a:pt x="3299745" y="1555974"/>
                  <a:pt x="2947874" y="1569660"/>
                </a:cubicBezTo>
                <a:cubicBezTo>
                  <a:pt x="2596003" y="1583346"/>
                  <a:pt x="2331532" y="1563667"/>
                  <a:pt x="2166191" y="1569660"/>
                </a:cubicBezTo>
                <a:cubicBezTo>
                  <a:pt x="2000850" y="1575653"/>
                  <a:pt x="1720542" y="1537258"/>
                  <a:pt x="1503747" y="1569660"/>
                </a:cubicBezTo>
                <a:cubicBezTo>
                  <a:pt x="1286952" y="1602062"/>
                  <a:pt x="1073637" y="1538022"/>
                  <a:pt x="722064" y="1569660"/>
                </a:cubicBezTo>
                <a:cubicBezTo>
                  <a:pt x="370491" y="1601298"/>
                  <a:pt x="264813" y="1567621"/>
                  <a:pt x="0" y="1569660"/>
                </a:cubicBezTo>
                <a:cubicBezTo>
                  <a:pt x="6696" y="1365396"/>
                  <a:pt x="5908" y="1288364"/>
                  <a:pt x="0" y="1093530"/>
                </a:cubicBezTo>
                <a:cubicBezTo>
                  <a:pt x="-5908" y="898696"/>
                  <a:pt x="23974" y="689073"/>
                  <a:pt x="0" y="570310"/>
                </a:cubicBezTo>
                <a:cubicBezTo>
                  <a:pt x="-23974" y="451547"/>
                  <a:pt x="8102" y="253008"/>
                  <a:pt x="0" y="0"/>
                </a:cubicBezTo>
                <a:close/>
              </a:path>
            </a:pathLst>
          </a:custGeom>
          <a:noFill/>
          <a:ln>
            <a:noFill/>
            <a:extLst>
              <a:ext uri="{C807C97D-BFC1-408E-A445-0C87EB9F89A2}">
                <ask:lineSketchStyleProps xmlns:ask="http://schemas.microsoft.com/office/drawing/2018/sketchyshapes" sd="846069102">
                  <a:prstGeom prst="rect">
                    <a:avLst/>
                  </a:prstGeom>
                  <ask:type>
                    <ask:lineSketchFreehand/>
                  </ask:type>
                </ask:lineSketchStyleProps>
              </a:ext>
            </a:extLst>
          </a:ln>
        </p:spPr>
        <p:txBody>
          <a:bodyPr wrap="square" rtlCol="0">
            <a:spAutoFit/>
          </a:bodyPr>
          <a:lstStyle/>
          <a:p>
            <a:pPr algn="ctr"/>
            <a:r>
              <a:rPr lang="en-US" sz="4800" b="1" dirty="0">
                <a:solidFill>
                  <a:srgbClr val="0034A7"/>
                </a:solidFill>
                <a:latin typeface="Arial" panose="020B0604020202020204" pitchFamily="34" charset="0"/>
                <a:cs typeface="Arial" panose="020B0604020202020204" pitchFamily="34" charset="0"/>
              </a:rPr>
              <a:t>Are you ready to give it a try?</a:t>
            </a:r>
          </a:p>
        </p:txBody>
      </p:sp>
      <p:sp>
        <p:nvSpPr>
          <p:cNvPr id="3" name="Slide Number Placeholder 2">
            <a:extLst>
              <a:ext uri="{FF2B5EF4-FFF2-40B4-BE49-F238E27FC236}">
                <a16:creationId xmlns:a16="http://schemas.microsoft.com/office/drawing/2014/main" id="{49537299-9397-8BE2-5E4D-C11D7BB09F1B}"/>
              </a:ext>
            </a:extLst>
          </p:cNvPr>
          <p:cNvSpPr>
            <a:spLocks noGrp="1"/>
          </p:cNvSpPr>
          <p:nvPr>
            <p:ph type="sldNum" sz="quarter" idx="12"/>
          </p:nvPr>
        </p:nvSpPr>
        <p:spPr/>
        <p:txBody>
          <a:bodyPr/>
          <a:lstStyle/>
          <a:p>
            <a:r>
              <a:rPr lang="en-US"/>
              <a:t>Rev It Up – </a:t>
            </a:r>
            <a:fld id="{7D52F209-99F7-4049-AA47-24F544FE70AF}" type="slidenum">
              <a:rPr lang="en-US" smtClean="0"/>
              <a:t>9</a:t>
            </a:fld>
            <a:endParaRPr lang="en-US" dirty="0"/>
          </a:p>
        </p:txBody>
      </p:sp>
    </p:spTree>
    <p:extLst>
      <p:ext uri="{BB962C8B-B14F-4D97-AF65-F5344CB8AC3E}">
        <p14:creationId xmlns:p14="http://schemas.microsoft.com/office/powerpoint/2010/main" val="185396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172D8A09CA0F43940DE86CB9D4DC58" ma:contentTypeVersion="2" ma:contentTypeDescription="Create a new document." ma:contentTypeScope="" ma:versionID="611a1941113883cdb5bd16382d2b5954">
  <xsd:schema xmlns:xsd="http://www.w3.org/2001/XMLSchema" xmlns:xs="http://www.w3.org/2001/XMLSchema" xmlns:p="http://schemas.microsoft.com/office/2006/metadata/properties" xmlns:ns3="1c43a7f8-3ac9-43e5-aeda-5720f9f6ff3b" targetNamespace="http://schemas.microsoft.com/office/2006/metadata/properties" ma:root="true" ma:fieldsID="add7e522db58ce4e0c51ede8a882d62a" ns3:_="">
    <xsd:import namespace="1c43a7f8-3ac9-43e5-aeda-5720f9f6ff3b"/>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43a7f8-3ac9-43e5-aeda-5720f9f6ff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8EE01B-DEDE-4BB5-AEF9-D42E5A2CDC67}">
  <ds:schemaRefs>
    <ds:schemaRef ds:uri="http://schemas.microsoft.com/sharepoint/v3/contenttype/forms"/>
  </ds:schemaRefs>
</ds:datastoreItem>
</file>

<file path=customXml/itemProps2.xml><?xml version="1.0" encoding="utf-8"?>
<ds:datastoreItem xmlns:ds="http://schemas.openxmlformats.org/officeDocument/2006/customXml" ds:itemID="{D773A147-3264-45A9-A1A5-458230344B03}">
  <ds:schemaRefs>
    <ds:schemaRef ds:uri="http://www.w3.org/XML/1998/namespace"/>
    <ds:schemaRef ds:uri="http://purl.org/dc/dcmityp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1c43a7f8-3ac9-43e5-aeda-5720f9f6ff3b"/>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032F0953-11DA-459B-ADD5-5D48B763AC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43a7f8-3ac9-43e5-aeda-5720f9f6ff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47782</TotalTime>
  <Words>1215</Words>
  <Application>Microsoft Macintosh PowerPoint</Application>
  <PresentationFormat>Widescreen</PresentationFormat>
  <Paragraphs>186</Paragraphs>
  <Slides>26</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Aptos</vt:lpstr>
      <vt:lpstr>Arial</vt:lpstr>
      <vt:lpstr>Calibri</vt:lpstr>
      <vt:lpstr>Office Theme</vt:lpstr>
      <vt:lpstr>Sustainability Dash</vt:lpstr>
      <vt:lpstr>What is Sustainability?</vt:lpstr>
      <vt:lpstr>You can eat sustainably!  Here are 3 tips for a more sustainable diet:</vt:lpstr>
      <vt:lpstr>Tip #1: Use the power of plants!</vt:lpstr>
      <vt:lpstr>So, are animal foods bad?</vt:lpstr>
      <vt:lpstr>Did you know? Many plant foods are rich in protein!</vt:lpstr>
      <vt:lpstr>Tip #2: Eat in the here and now!</vt:lpstr>
      <vt:lpstr>Tip #3: Skip the processed stuff!</vt:lpstr>
      <vt:lpstr>That’s a lot of things to think about!!</vt:lpstr>
      <vt:lpstr>Rules</vt:lpstr>
      <vt:lpstr>Remember the 3 tips:</vt:lpstr>
      <vt:lpstr>Time to tally up those footprints!</vt:lpstr>
      <vt:lpstr>Try choosing fresh fruit local to South Dakota!</vt:lpstr>
      <vt:lpstr>Some fruits are not local to South Dakota, but they are still pretty good choices, especially during the winter months when they are in season in other states.</vt:lpstr>
      <vt:lpstr>Veggies are awesome choices when they are in season!</vt:lpstr>
      <vt:lpstr>Just like fruits, some veggies aren’t local to South Dakota either.</vt:lpstr>
      <vt:lpstr>Did you know quinoa comes from South America? Not exactly a local choice!</vt:lpstr>
      <vt:lpstr>Remember the Power of Plants?  Plant proteins are awesome choices!</vt:lpstr>
      <vt:lpstr>Poultry and eggs typically have a lower carbon footprint than pork or beef. </vt:lpstr>
      <vt:lpstr>Seafood is a great source of omega 3’s!   Try using a guide like seafoodwatch.org to help you make the best choice.</vt:lpstr>
      <vt:lpstr>Dairy comes from cows, but it does have a lower carbon footprint than beef. Swap some of the dairy foods you eat with plant-based foods to have an even lower footprint.</vt:lpstr>
      <vt:lpstr>For dessert, picking a less processed food will be best. Pick the ones with the least number of ingredients!</vt:lpstr>
      <vt:lpstr>Teams, time to tally up your footprints…</vt:lpstr>
      <vt:lpstr>One Last Way to Eat Sustainably…</vt:lpstr>
      <vt:lpstr>Teens Like You Can MAKE A DIFFERENCE!!!</vt:lpstr>
      <vt:lpstr>There’s only one Planet Earth…                                  Your Planet, Your Food, Your Choice!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Cartney, Shelly</cp:lastModifiedBy>
  <cp:revision>137</cp:revision>
  <cp:lastPrinted>2023-10-13T15:18:17Z</cp:lastPrinted>
  <dcterms:created xsi:type="dcterms:W3CDTF">2021-06-23T19:23:51Z</dcterms:created>
  <dcterms:modified xsi:type="dcterms:W3CDTF">2024-04-08T14:18:05Z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0x010100F9172D8A09CA0F43940DE86CB9D4DC58</vt:lpwstr>
  </property>
</Properties>
</file>