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sldIdLst>
    <p:sldId id="256" r:id="rId2"/>
    <p:sldId id="282" r:id="rId3"/>
    <p:sldId id="284" r:id="rId4"/>
    <p:sldId id="263" r:id="rId5"/>
    <p:sldId id="298" r:id="rId6"/>
    <p:sldId id="280" r:id="rId7"/>
    <p:sldId id="268" r:id="rId8"/>
    <p:sldId id="271" r:id="rId9"/>
    <p:sldId id="259" r:id="rId10"/>
    <p:sldId id="260" r:id="rId11"/>
    <p:sldId id="296" r:id="rId12"/>
    <p:sldId id="262" r:id="rId13"/>
    <p:sldId id="285" r:id="rId14"/>
    <p:sldId id="295" r:id="rId15"/>
    <p:sldId id="286" r:id="rId16"/>
    <p:sldId id="287" r:id="rId17"/>
    <p:sldId id="288" r:id="rId18"/>
    <p:sldId id="289" r:id="rId19"/>
    <p:sldId id="290" r:id="rId20"/>
    <p:sldId id="291" r:id="rId21"/>
    <p:sldId id="292" r:id="rId22"/>
    <p:sldId id="294" r:id="rId23"/>
    <p:sldId id="275" r:id="rId24"/>
    <p:sldId id="276" r:id="rId25"/>
    <p:sldId id="281" r:id="rId26"/>
    <p:sldId id="278"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stig1992@gmail.com" initials="b" lastIdx="3" clrIdx="0">
    <p:extLst>
      <p:ext uri="{19B8F6BF-5375-455C-9EA6-DF929625EA0E}">
        <p15:presenceInfo xmlns:p15="http://schemas.microsoft.com/office/powerpoint/2012/main" userId="9051c50d4141363a" providerId="Windows Live"/>
      </p:ext>
    </p:extLst>
  </p:cmAuthor>
  <p:cmAuthor id="2" name="Debra Palmer" initials="DP" lastIdx="16" clrIdx="1">
    <p:extLst>
      <p:ext uri="{19B8F6BF-5375-455C-9EA6-DF929625EA0E}">
        <p15:presenceInfo xmlns:p15="http://schemas.microsoft.com/office/powerpoint/2012/main" userId="S::dkeenan@njaes.rutgers.edu::9fb0a6c2-214f-4823-a971-15ab2d23c2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4A7"/>
    <a:srgbClr val="FFCDCD"/>
    <a:srgbClr val="FFA3A3"/>
    <a:srgbClr val="FFA3D1"/>
    <a:srgbClr val="A2B9E8"/>
    <a:srgbClr val="CB97FF"/>
    <a:srgbClr val="FFC9E4"/>
    <a:srgbClr val="FFC1E0"/>
    <a:srgbClr val="FFE1F0"/>
    <a:srgbClr val="FF85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55" autoAdjust="0"/>
    <p:restoredTop sz="94683"/>
  </p:normalViewPr>
  <p:slideViewPr>
    <p:cSldViewPr snapToGrid="0">
      <p:cViewPr varScale="1">
        <p:scale>
          <a:sx n="200" d="100"/>
          <a:sy n="200" d="100"/>
        </p:scale>
        <p:origin x="1088" y="1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7-22T12:03:16.273" idx="15">
    <p:pos x="4727" y="3913"/>
    <p:text>Winter squash goes through December too...</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B51772-70BA-9645-8E92-74E286DE9D64}" type="datetimeFigureOut">
              <a:rPr lang="en-US" smtClean="0"/>
              <a:t>4/8/24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47A0BE-6AE2-2648-BA76-03BADA1965D1}" type="slidenum">
              <a:rPr lang="en-US" smtClean="0"/>
              <a:t>‹#›</a:t>
            </a:fld>
            <a:endParaRPr lang="en-US"/>
          </a:p>
        </p:txBody>
      </p:sp>
    </p:spTree>
    <p:extLst>
      <p:ext uri="{BB962C8B-B14F-4D97-AF65-F5344CB8AC3E}">
        <p14:creationId xmlns:p14="http://schemas.microsoft.com/office/powerpoint/2010/main" val="1172335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247A0BE-6AE2-2648-BA76-03BADA1965D1}" type="slidenum">
              <a:rPr lang="en-US" smtClean="0"/>
              <a:t>3</a:t>
            </a:fld>
            <a:endParaRPr lang="en-US"/>
          </a:p>
        </p:txBody>
      </p:sp>
    </p:spTree>
    <p:extLst>
      <p:ext uri="{BB962C8B-B14F-4D97-AF65-F5344CB8AC3E}">
        <p14:creationId xmlns:p14="http://schemas.microsoft.com/office/powerpoint/2010/main" val="3221706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247A0BE-6AE2-2648-BA76-03BADA1965D1}" type="slidenum">
              <a:rPr lang="en-US" smtClean="0"/>
              <a:t>13</a:t>
            </a:fld>
            <a:endParaRPr lang="en-US"/>
          </a:p>
        </p:txBody>
      </p:sp>
    </p:spTree>
    <p:extLst>
      <p:ext uri="{BB962C8B-B14F-4D97-AF65-F5344CB8AC3E}">
        <p14:creationId xmlns:p14="http://schemas.microsoft.com/office/powerpoint/2010/main" val="3735400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247A0BE-6AE2-2648-BA76-03BADA1965D1}" type="slidenum">
              <a:rPr lang="en-US" smtClean="0"/>
              <a:t>14</a:t>
            </a:fld>
            <a:endParaRPr lang="en-US"/>
          </a:p>
        </p:txBody>
      </p:sp>
    </p:spTree>
    <p:extLst>
      <p:ext uri="{BB962C8B-B14F-4D97-AF65-F5344CB8AC3E}">
        <p14:creationId xmlns:p14="http://schemas.microsoft.com/office/powerpoint/2010/main" val="3231564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247A0BE-6AE2-2648-BA76-03BADA1965D1}" type="slidenum">
              <a:rPr lang="en-US" smtClean="0"/>
              <a:t>20</a:t>
            </a:fld>
            <a:endParaRPr lang="en-US"/>
          </a:p>
        </p:txBody>
      </p:sp>
    </p:spTree>
    <p:extLst>
      <p:ext uri="{BB962C8B-B14F-4D97-AF65-F5344CB8AC3E}">
        <p14:creationId xmlns:p14="http://schemas.microsoft.com/office/powerpoint/2010/main" val="1333234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247A0BE-6AE2-2648-BA76-03BADA1965D1}" type="slidenum">
              <a:rPr lang="en-US" smtClean="0"/>
              <a:t>24</a:t>
            </a:fld>
            <a:endParaRPr lang="en-US"/>
          </a:p>
        </p:txBody>
      </p:sp>
    </p:spTree>
    <p:extLst>
      <p:ext uri="{BB962C8B-B14F-4D97-AF65-F5344CB8AC3E}">
        <p14:creationId xmlns:p14="http://schemas.microsoft.com/office/powerpoint/2010/main" val="1920703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247A0BE-6AE2-2648-BA76-03BADA1965D1}" type="slidenum">
              <a:rPr lang="en-US" smtClean="0"/>
              <a:t>25</a:t>
            </a:fld>
            <a:endParaRPr lang="en-US"/>
          </a:p>
        </p:txBody>
      </p:sp>
    </p:spTree>
    <p:extLst>
      <p:ext uri="{BB962C8B-B14F-4D97-AF65-F5344CB8AC3E}">
        <p14:creationId xmlns:p14="http://schemas.microsoft.com/office/powerpoint/2010/main" val="9576117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extension.sdstate.edu/"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D2676C1-3ED7-85BE-60AC-71F13F84C2B7}"/>
              </a:ext>
            </a:extLst>
          </p:cNvPr>
          <p:cNvSpPr>
            <a:spLocks noGrp="1"/>
          </p:cNvSpPr>
          <p:nvPr>
            <p:ph type="ctrTitle"/>
          </p:nvPr>
        </p:nvSpPr>
        <p:spPr>
          <a:xfrm>
            <a:off x="1524000" y="1122363"/>
            <a:ext cx="9144000" cy="2387600"/>
          </a:xfrm>
        </p:spPr>
        <p:txBody>
          <a:bodyPr anchor="b"/>
          <a:lstStyle>
            <a:lvl1pPr algn="ctr">
              <a:defRPr sz="6000" b="1">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8" name="Subtitle 2">
            <a:extLst>
              <a:ext uri="{FF2B5EF4-FFF2-40B4-BE49-F238E27FC236}">
                <a16:creationId xmlns:a16="http://schemas.microsoft.com/office/drawing/2014/main" id="{4CC21F48-155B-D6C8-716E-753878966C55}"/>
              </a:ext>
            </a:extLst>
          </p:cNvPr>
          <p:cNvSpPr>
            <a:spLocks noGrp="1"/>
          </p:cNvSpPr>
          <p:nvPr>
            <p:ph type="subTitle" idx="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Rectangle 8">
            <a:extLst>
              <a:ext uri="{FF2B5EF4-FFF2-40B4-BE49-F238E27FC236}">
                <a16:creationId xmlns:a16="http://schemas.microsoft.com/office/drawing/2014/main" id="{368FBC62-F80B-2E8B-C437-036ADD0057BE}"/>
              </a:ext>
            </a:extLst>
          </p:cNvPr>
          <p:cNvSpPr/>
          <p:nvPr userDrawn="1"/>
        </p:nvSpPr>
        <p:spPr>
          <a:xfrm>
            <a:off x="-1" y="5296619"/>
            <a:ext cx="12192001" cy="1561381"/>
          </a:xfrm>
          <a:prstGeom prst="rect">
            <a:avLst/>
          </a:prstGeom>
          <a:solidFill>
            <a:srgbClr val="0C23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DC76247-E1CA-F5E9-FDE4-86479893E0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66445" y="5819591"/>
            <a:ext cx="2464595" cy="715999"/>
          </a:xfrm>
          <a:prstGeom prst="rect">
            <a:avLst/>
          </a:prstGeom>
        </p:spPr>
      </p:pic>
      <p:pic>
        <p:nvPicPr>
          <p:cNvPr id="11" name="Picture 10">
            <a:extLst>
              <a:ext uri="{FF2B5EF4-FFF2-40B4-BE49-F238E27FC236}">
                <a16:creationId xmlns:a16="http://schemas.microsoft.com/office/drawing/2014/main" id="{FB1EA99A-4A15-76D9-8854-532DAD30C50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3351" y="5505183"/>
            <a:ext cx="1600799" cy="1144253"/>
          </a:xfrm>
          <a:prstGeom prst="rect">
            <a:avLst/>
          </a:prstGeom>
        </p:spPr>
      </p:pic>
      <p:sp>
        <p:nvSpPr>
          <p:cNvPr id="12" name="TextBox 11">
            <a:extLst>
              <a:ext uri="{FF2B5EF4-FFF2-40B4-BE49-F238E27FC236}">
                <a16:creationId xmlns:a16="http://schemas.microsoft.com/office/drawing/2014/main" id="{22233707-9223-84CC-0457-5E55FF675F76}"/>
              </a:ext>
            </a:extLst>
          </p:cNvPr>
          <p:cNvSpPr txBox="1"/>
          <p:nvPr userDrawn="1"/>
        </p:nvSpPr>
        <p:spPr>
          <a:xfrm>
            <a:off x="2406770" y="5615796"/>
            <a:ext cx="6551492" cy="861774"/>
          </a:xfrm>
          <a:prstGeom prst="rect">
            <a:avLst/>
          </a:prstGeom>
          <a:noFill/>
        </p:spPr>
        <p:txBody>
          <a:bodyPr wrap="square" rtlCol="0">
            <a:spAutoFit/>
          </a:bodyPr>
          <a:lstStyle/>
          <a:p>
            <a:pPr>
              <a:spcBef>
                <a:spcPts val="600"/>
              </a:spcBef>
            </a:pPr>
            <a:r>
              <a:rPr lang="en-US" sz="800" dirty="0">
                <a:solidFill>
                  <a:schemeClr val="bg1"/>
                </a:solidFill>
                <a:effectLst/>
                <a:latin typeface="Arial" panose="020B0604020202020204" pitchFamily="34" charset="0"/>
                <a:cs typeface="Arial" panose="020B0604020202020204" pitchFamily="34" charset="0"/>
              </a:rPr>
              <a:t>This work is supported by the Expanded Food and Nutrition Education Program from the USDA National Institute of Food and Agriculture. USDA is an equal opportunity provider.</a:t>
            </a:r>
          </a:p>
          <a:p>
            <a:pPr>
              <a:spcBef>
                <a:spcPts val="600"/>
              </a:spcBef>
            </a:pPr>
            <a:r>
              <a:rPr lang="en-US" sz="800" dirty="0">
                <a:solidFill>
                  <a:schemeClr val="bg1"/>
                </a:solidFill>
                <a:effectLst/>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a:spcBef>
                <a:spcPts val="600"/>
              </a:spcBef>
            </a:pPr>
            <a:r>
              <a:rPr lang="en-US" sz="800" dirty="0">
                <a:solidFill>
                  <a:schemeClr val="bg1"/>
                </a:solidFill>
                <a:effectLst/>
                <a:latin typeface="Arial" panose="020B0604020202020204" pitchFamily="34" charset="0"/>
                <a:cs typeface="Arial" panose="020B0604020202020204" pitchFamily="34" charset="0"/>
              </a:rPr>
              <a:t>Learn more at </a:t>
            </a:r>
            <a:r>
              <a:rPr lang="en-US" sz="800" dirty="0">
                <a:solidFill>
                  <a:schemeClr val="bg1"/>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cs typeface="Arial" panose="020B0604020202020204" pitchFamily="34" charset="0"/>
              </a:rPr>
              <a:t>.  © 2023, South Dakota Board of Regents</a:t>
            </a:r>
          </a:p>
        </p:txBody>
      </p:sp>
      <p:grpSp>
        <p:nvGrpSpPr>
          <p:cNvPr id="2" name="Group 1">
            <a:extLst>
              <a:ext uri="{FF2B5EF4-FFF2-40B4-BE49-F238E27FC236}">
                <a16:creationId xmlns:a16="http://schemas.microsoft.com/office/drawing/2014/main" id="{8624F195-74D6-916F-18F4-E878FE1A8774}"/>
              </a:ext>
            </a:extLst>
          </p:cNvPr>
          <p:cNvGrpSpPr/>
          <p:nvPr userDrawn="1"/>
        </p:nvGrpSpPr>
        <p:grpSpPr>
          <a:xfrm>
            <a:off x="-91439" y="588152"/>
            <a:ext cx="12573000" cy="203479"/>
            <a:chOff x="2407701" y="586315"/>
            <a:chExt cx="9784299" cy="203479"/>
          </a:xfrm>
        </p:grpSpPr>
        <p:cxnSp>
          <p:nvCxnSpPr>
            <p:cNvPr id="3" name="Straight Connector 2">
              <a:extLst>
                <a:ext uri="{FF2B5EF4-FFF2-40B4-BE49-F238E27FC236}">
                  <a16:creationId xmlns:a16="http://schemas.microsoft.com/office/drawing/2014/main" id="{3EE45B35-2ADA-CE3F-4245-B9FE040BDFD4}"/>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589FE86-4D43-01BD-7640-BA73FA44C5BA}"/>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6699653-0E4C-0D5C-58E7-95E32559AC61}"/>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161330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7B4AA80-C464-125E-C0EB-A76A08F0DB23}"/>
              </a:ext>
            </a:extLst>
          </p:cNvPr>
          <p:cNvSpPr>
            <a:spLocks noGrp="1"/>
          </p:cNvSpPr>
          <p:nvPr>
            <p:ph type="title"/>
          </p:nvPr>
        </p:nvSpPr>
        <p:spPr>
          <a:xfrm>
            <a:off x="838200" y="967105"/>
            <a:ext cx="10515600" cy="917005"/>
          </a:xfrm>
        </p:spPr>
        <p:txBody>
          <a:bodyPr/>
          <a:lstStyle>
            <a:lvl1pPr>
              <a:defRPr b="1">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2">
            <a:extLst>
              <a:ext uri="{FF2B5EF4-FFF2-40B4-BE49-F238E27FC236}">
                <a16:creationId xmlns:a16="http://schemas.microsoft.com/office/drawing/2014/main" id="{EB28666D-8A40-9567-C933-A346A9AB912E}"/>
              </a:ext>
            </a:extLst>
          </p:cNvPr>
          <p:cNvSpPr>
            <a:spLocks noGrp="1"/>
          </p:cNvSpPr>
          <p:nvPr>
            <p:ph idx="1"/>
          </p:nvPr>
        </p:nvSpPr>
        <p:spPr>
          <a:xfrm>
            <a:off x="838200" y="1967295"/>
            <a:ext cx="10515600" cy="4209668"/>
          </a:xfrm>
        </p:spPr>
        <p:txBody>
          <a:bodyPr/>
          <a:lstStyle>
            <a:lvl1pPr marL="0" indent="0">
              <a:buNone/>
              <a:defRPr>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D8635E59-506D-9791-812F-899AE65CBE70}"/>
              </a:ext>
            </a:extLst>
          </p:cNvPr>
          <p:cNvSpPr>
            <a:spLocks noGrp="1"/>
          </p:cNvSpPr>
          <p:nvPr>
            <p:ph type="sldNum" sz="quarter" idx="12"/>
          </p:nvPr>
        </p:nvSpPr>
        <p:spPr>
          <a:xfrm>
            <a:off x="8610600" y="6356350"/>
            <a:ext cx="2743200" cy="365125"/>
          </a:xfrm>
        </p:spPr>
        <p:txBody>
          <a:bodyPr/>
          <a:lstStyle/>
          <a:p>
            <a:r>
              <a:rPr lang="en-US" dirty="0"/>
              <a:t>Rev It Up – </a:t>
            </a:r>
            <a:fld id="{7D52F209-99F7-4049-AA47-24F544FE70AF}" type="slidenum">
              <a:rPr lang="en-US" smtClean="0"/>
              <a:t>‹#›</a:t>
            </a:fld>
            <a:endParaRPr lang="en-US" dirty="0"/>
          </a:p>
        </p:txBody>
      </p:sp>
      <p:grpSp>
        <p:nvGrpSpPr>
          <p:cNvPr id="2" name="Group 1">
            <a:extLst>
              <a:ext uri="{FF2B5EF4-FFF2-40B4-BE49-F238E27FC236}">
                <a16:creationId xmlns:a16="http://schemas.microsoft.com/office/drawing/2014/main" id="{ACCE15BC-36C2-3F51-4829-7AB745264268}"/>
              </a:ext>
            </a:extLst>
          </p:cNvPr>
          <p:cNvGrpSpPr/>
          <p:nvPr userDrawn="1"/>
        </p:nvGrpSpPr>
        <p:grpSpPr>
          <a:xfrm>
            <a:off x="-91439" y="588152"/>
            <a:ext cx="12573000" cy="203479"/>
            <a:chOff x="2407701" y="586315"/>
            <a:chExt cx="9784299" cy="203479"/>
          </a:xfrm>
        </p:grpSpPr>
        <p:cxnSp>
          <p:nvCxnSpPr>
            <p:cNvPr id="3" name="Straight Connector 2">
              <a:extLst>
                <a:ext uri="{FF2B5EF4-FFF2-40B4-BE49-F238E27FC236}">
                  <a16:creationId xmlns:a16="http://schemas.microsoft.com/office/drawing/2014/main" id="{4A7A9F1E-2C72-47DA-8C28-7D6E827F0E84}"/>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34A56513-ABC4-5667-599A-34E2C7737BD4}"/>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3AB4201-DA24-1AF1-0FBC-2E5F16F22B21}"/>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8378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245F957-F366-5E24-DD60-A9CA9FDBE4DC}"/>
              </a:ext>
            </a:extLst>
          </p:cNvPr>
          <p:cNvSpPr>
            <a:spLocks noGrp="1"/>
          </p:cNvSpPr>
          <p:nvPr>
            <p:ph type="title"/>
          </p:nvPr>
        </p:nvSpPr>
        <p:spPr>
          <a:xfrm>
            <a:off x="831850" y="1709738"/>
            <a:ext cx="10515600" cy="2852737"/>
          </a:xfrm>
        </p:spPr>
        <p:txBody>
          <a:bodyPr anchor="b"/>
          <a:lstStyle>
            <a:lvl1pPr>
              <a:defRPr sz="6000" b="1">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8" name="Text Placeholder 2">
            <a:extLst>
              <a:ext uri="{FF2B5EF4-FFF2-40B4-BE49-F238E27FC236}">
                <a16:creationId xmlns:a16="http://schemas.microsoft.com/office/drawing/2014/main" id="{A3828034-853B-308A-0227-CA7E7CCC66DF}"/>
              </a:ext>
            </a:extLst>
          </p:cNvPr>
          <p:cNvSpPr>
            <a:spLocks noGrp="1"/>
          </p:cNvSpPr>
          <p:nvPr>
            <p:ph type="body" idx="1"/>
          </p:nvPr>
        </p:nvSpPr>
        <p:spPr>
          <a:xfrm>
            <a:off x="831850" y="4589463"/>
            <a:ext cx="10515600" cy="1500187"/>
          </a:xfrm>
        </p:spPr>
        <p:txBody>
          <a:bodyPr/>
          <a:lstStyle>
            <a:lvl1pPr marL="0" indent="0">
              <a:buNone/>
              <a:defRPr sz="2400">
                <a:solidFill>
                  <a:schemeClr val="tx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9" name="Slide Number Placeholder 5">
            <a:extLst>
              <a:ext uri="{FF2B5EF4-FFF2-40B4-BE49-F238E27FC236}">
                <a16:creationId xmlns:a16="http://schemas.microsoft.com/office/drawing/2014/main" id="{15BC818E-9A14-224E-4902-449C6EB8F59F}"/>
              </a:ext>
            </a:extLst>
          </p:cNvPr>
          <p:cNvSpPr>
            <a:spLocks noGrp="1"/>
          </p:cNvSpPr>
          <p:nvPr>
            <p:ph type="sldNum" sz="quarter" idx="12"/>
          </p:nvPr>
        </p:nvSpPr>
        <p:spPr>
          <a:xfrm>
            <a:off x="8610600" y="6356350"/>
            <a:ext cx="2743200" cy="365125"/>
          </a:xfrm>
        </p:spPr>
        <p:txBody>
          <a:bodyPr/>
          <a:lstStyle/>
          <a:p>
            <a:r>
              <a:rPr lang="en-US" dirty="0"/>
              <a:t>Rev It Up – </a:t>
            </a:r>
            <a:fld id="{7D52F209-99F7-4049-AA47-24F544FE70AF}" type="slidenum">
              <a:rPr lang="en-US" smtClean="0"/>
              <a:t>‹#›</a:t>
            </a:fld>
            <a:endParaRPr lang="en-US" dirty="0"/>
          </a:p>
        </p:txBody>
      </p:sp>
      <p:grpSp>
        <p:nvGrpSpPr>
          <p:cNvPr id="2" name="Group 1">
            <a:extLst>
              <a:ext uri="{FF2B5EF4-FFF2-40B4-BE49-F238E27FC236}">
                <a16:creationId xmlns:a16="http://schemas.microsoft.com/office/drawing/2014/main" id="{8DDEB591-157A-FA91-6895-3157897151A2}"/>
              </a:ext>
            </a:extLst>
          </p:cNvPr>
          <p:cNvGrpSpPr/>
          <p:nvPr userDrawn="1"/>
        </p:nvGrpSpPr>
        <p:grpSpPr>
          <a:xfrm>
            <a:off x="-91439" y="588152"/>
            <a:ext cx="12573000" cy="203479"/>
            <a:chOff x="2407701" y="586315"/>
            <a:chExt cx="9784299" cy="203479"/>
          </a:xfrm>
        </p:grpSpPr>
        <p:cxnSp>
          <p:nvCxnSpPr>
            <p:cNvPr id="3" name="Straight Connector 2">
              <a:extLst>
                <a:ext uri="{FF2B5EF4-FFF2-40B4-BE49-F238E27FC236}">
                  <a16:creationId xmlns:a16="http://schemas.microsoft.com/office/drawing/2014/main" id="{1839F70A-03B5-2EA8-261C-80235DDDD378}"/>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14951BB9-0B45-8EC4-C574-34D74A9D8848}"/>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64BA2D7-D2CF-D07E-769D-DB4F15BD4AA2}"/>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1989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E065034-3DD4-0DEA-1C70-1E709DA653A6}"/>
              </a:ext>
            </a:extLst>
          </p:cNvPr>
          <p:cNvSpPr>
            <a:spLocks noGrp="1"/>
          </p:cNvSpPr>
          <p:nvPr>
            <p:ph type="title"/>
          </p:nvPr>
        </p:nvSpPr>
        <p:spPr>
          <a:xfrm>
            <a:off x="838200" y="967105"/>
            <a:ext cx="10515600" cy="917005"/>
          </a:xfrm>
        </p:spPr>
        <p:txBody>
          <a:bodyPr/>
          <a:lstStyle>
            <a:lvl1pPr>
              <a:defRPr b="1">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9" name="Content Placeholder 2">
            <a:extLst>
              <a:ext uri="{FF2B5EF4-FFF2-40B4-BE49-F238E27FC236}">
                <a16:creationId xmlns:a16="http://schemas.microsoft.com/office/drawing/2014/main" id="{9F162875-4678-7B4B-7B89-E5866D834B16}"/>
              </a:ext>
            </a:extLst>
          </p:cNvPr>
          <p:cNvSpPr>
            <a:spLocks noGrp="1"/>
          </p:cNvSpPr>
          <p:nvPr>
            <p:ph sz="half" idx="1"/>
          </p:nvPr>
        </p:nvSpPr>
        <p:spPr>
          <a:xfrm>
            <a:off x="838200" y="1825625"/>
            <a:ext cx="5181600" cy="4351338"/>
          </a:xfrm>
        </p:spPr>
        <p:txBody>
          <a:bodyPr/>
          <a:lstStyle>
            <a:lvl1pPr marL="0" indent="0">
              <a:buNone/>
              <a:defRPr>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3">
            <a:extLst>
              <a:ext uri="{FF2B5EF4-FFF2-40B4-BE49-F238E27FC236}">
                <a16:creationId xmlns:a16="http://schemas.microsoft.com/office/drawing/2014/main" id="{682E336B-5346-1250-51C4-DB572E76300E}"/>
              </a:ext>
            </a:extLst>
          </p:cNvPr>
          <p:cNvSpPr>
            <a:spLocks noGrp="1"/>
          </p:cNvSpPr>
          <p:nvPr>
            <p:ph sz="half" idx="2"/>
          </p:nvPr>
        </p:nvSpPr>
        <p:spPr>
          <a:xfrm>
            <a:off x="6172200" y="1825625"/>
            <a:ext cx="5181600" cy="4351338"/>
          </a:xfrm>
        </p:spPr>
        <p:txBody>
          <a:bodyPr/>
          <a:lstStyle>
            <a:lvl1pPr marL="0" indent="0">
              <a:buNone/>
              <a:defRPr>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6">
            <a:extLst>
              <a:ext uri="{FF2B5EF4-FFF2-40B4-BE49-F238E27FC236}">
                <a16:creationId xmlns:a16="http://schemas.microsoft.com/office/drawing/2014/main" id="{C2DC0B1D-9FE5-F1E9-131F-A8329DB399BE}"/>
              </a:ext>
            </a:extLst>
          </p:cNvPr>
          <p:cNvSpPr>
            <a:spLocks noGrp="1"/>
          </p:cNvSpPr>
          <p:nvPr>
            <p:ph type="sldNum" sz="quarter" idx="12"/>
          </p:nvPr>
        </p:nvSpPr>
        <p:spPr>
          <a:xfrm>
            <a:off x="8610600" y="6356350"/>
            <a:ext cx="2743200" cy="365125"/>
          </a:xfrm>
        </p:spPr>
        <p:txBody>
          <a:bodyPr/>
          <a:lstStyle/>
          <a:p>
            <a:r>
              <a:rPr lang="en-US" dirty="0"/>
              <a:t>Rev It Up – </a:t>
            </a:r>
            <a:fld id="{7D52F209-99F7-4049-AA47-24F544FE70AF}" type="slidenum">
              <a:rPr lang="en-US" smtClean="0"/>
              <a:t>‹#›</a:t>
            </a:fld>
            <a:endParaRPr lang="en-US" dirty="0"/>
          </a:p>
        </p:txBody>
      </p:sp>
      <p:grpSp>
        <p:nvGrpSpPr>
          <p:cNvPr id="2" name="Group 1">
            <a:extLst>
              <a:ext uri="{FF2B5EF4-FFF2-40B4-BE49-F238E27FC236}">
                <a16:creationId xmlns:a16="http://schemas.microsoft.com/office/drawing/2014/main" id="{B2B2CB1A-B970-6ADF-2504-824436B36304}"/>
              </a:ext>
            </a:extLst>
          </p:cNvPr>
          <p:cNvGrpSpPr/>
          <p:nvPr userDrawn="1"/>
        </p:nvGrpSpPr>
        <p:grpSpPr>
          <a:xfrm>
            <a:off x="-91439" y="588152"/>
            <a:ext cx="12573000" cy="203479"/>
            <a:chOff x="2407701" y="586315"/>
            <a:chExt cx="9784299" cy="203479"/>
          </a:xfrm>
        </p:grpSpPr>
        <p:cxnSp>
          <p:nvCxnSpPr>
            <p:cNvPr id="3" name="Straight Connector 2">
              <a:extLst>
                <a:ext uri="{FF2B5EF4-FFF2-40B4-BE49-F238E27FC236}">
                  <a16:creationId xmlns:a16="http://schemas.microsoft.com/office/drawing/2014/main" id="{F92AB96E-CDC5-831A-6146-BCB9610960F8}"/>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25300A3C-F8C3-374E-8F59-9A69B5487E0A}"/>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99791533-AB07-13E6-0B45-219089FA60B4}"/>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37138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610600" y="6356350"/>
            <a:ext cx="2743200" cy="365125"/>
          </a:xfrm>
          <a:prstGeom prst="rect">
            <a:avLst/>
          </a:prstGeom>
        </p:spPr>
        <p:txBody>
          <a:bodyPr/>
          <a:lstStyle/>
          <a:p>
            <a:r>
              <a:rPr lang="en-US" dirty="0"/>
              <a:t>Rev It Up – </a:t>
            </a:r>
            <a:fld id="{7D52F209-99F7-4049-AA47-24F544FE70AF}" type="slidenum">
              <a:rPr lang="en-US" smtClean="0"/>
              <a:t>‹#›</a:t>
            </a:fld>
            <a:endParaRPr lang="en-US" dirty="0"/>
          </a:p>
        </p:txBody>
      </p:sp>
      <p:grpSp>
        <p:nvGrpSpPr>
          <p:cNvPr id="2" name="Group 1">
            <a:extLst>
              <a:ext uri="{FF2B5EF4-FFF2-40B4-BE49-F238E27FC236}">
                <a16:creationId xmlns:a16="http://schemas.microsoft.com/office/drawing/2014/main" id="{968E4F49-A437-B7CC-5A33-A17F8229E1CF}"/>
              </a:ext>
            </a:extLst>
          </p:cNvPr>
          <p:cNvGrpSpPr/>
          <p:nvPr userDrawn="1"/>
        </p:nvGrpSpPr>
        <p:grpSpPr>
          <a:xfrm>
            <a:off x="-91439" y="588152"/>
            <a:ext cx="12573000" cy="203479"/>
            <a:chOff x="2407701" y="586315"/>
            <a:chExt cx="9784299" cy="203479"/>
          </a:xfrm>
        </p:grpSpPr>
        <p:cxnSp>
          <p:nvCxnSpPr>
            <p:cNvPr id="3" name="Straight Connector 2">
              <a:extLst>
                <a:ext uri="{FF2B5EF4-FFF2-40B4-BE49-F238E27FC236}">
                  <a16:creationId xmlns:a16="http://schemas.microsoft.com/office/drawing/2014/main" id="{1303DC32-E45A-FF78-1B12-8C5BE96CCD8B}"/>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0D5351D-05B7-42D3-861B-090DA37A80EF}"/>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7EDDA63-4F91-BD84-A5F1-81FE22E8C43A}"/>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9867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B628A4E7-86E2-E4BB-668F-C9B369931E0C}"/>
              </a:ext>
            </a:extLst>
          </p:cNvPr>
          <p:cNvSpPr>
            <a:spLocks noGrp="1"/>
          </p:cNvSpPr>
          <p:nvPr>
            <p:ph type="title"/>
          </p:nvPr>
        </p:nvSpPr>
        <p:spPr>
          <a:xfrm>
            <a:off x="838200" y="967105"/>
            <a:ext cx="10515600" cy="917005"/>
          </a:xfrm>
          <a:prstGeom prst="rect">
            <a:avLst/>
          </a:prstGeom>
        </p:spPr>
        <p:txBody>
          <a:bodyPr vert="horz" lIns="91440" tIns="45720" rIns="91440" bIns="45720" rtlCol="0" anchor="ctr">
            <a:normAutofit/>
          </a:bodyPr>
          <a:lstStyle/>
          <a:p>
            <a:r>
              <a:rPr lang="en-US" dirty="0"/>
              <a:t>Click to edit Master title style</a:t>
            </a:r>
          </a:p>
        </p:txBody>
      </p:sp>
      <p:sp>
        <p:nvSpPr>
          <p:cNvPr id="8" name="Text Placeholder 2">
            <a:extLst>
              <a:ext uri="{FF2B5EF4-FFF2-40B4-BE49-F238E27FC236}">
                <a16:creationId xmlns:a16="http://schemas.microsoft.com/office/drawing/2014/main" id="{D09ABB50-F019-AEAE-AB2A-6B188F4733B4}"/>
              </a:ext>
            </a:extLst>
          </p:cNvPr>
          <p:cNvSpPr>
            <a:spLocks noGrp="1"/>
          </p:cNvSpPr>
          <p:nvPr>
            <p:ph type="body" idx="1"/>
          </p:nvPr>
        </p:nvSpPr>
        <p:spPr>
          <a:xfrm>
            <a:off x="838200" y="1967295"/>
            <a:ext cx="10515600" cy="420966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BED83FEA-F90F-CDFE-13AA-4BB98B1B64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r>
              <a:rPr lang="en-US" dirty="0"/>
              <a:t>Rev It Up – </a:t>
            </a:r>
            <a:fld id="{7D52F209-99F7-4049-AA47-24F544FE70AF}" type="slidenum">
              <a:rPr lang="en-US" smtClean="0"/>
              <a:pPr/>
              <a:t>‹#›</a:t>
            </a:fld>
            <a:endParaRPr lang="en-US" dirty="0"/>
          </a:p>
        </p:txBody>
      </p:sp>
    </p:spTree>
    <p:extLst>
      <p:ext uri="{BB962C8B-B14F-4D97-AF65-F5344CB8AC3E}">
        <p14:creationId xmlns:p14="http://schemas.microsoft.com/office/powerpoint/2010/main" val="19548411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9" r:id="rId5"/>
  </p:sldLayoutIdLst>
  <p:hf hdr="0" ftr="0" dt="0"/>
  <p:txStyles>
    <p:titleStyle>
      <a:lvl1pPr algn="l" defTabSz="914400" rtl="0" eaLnBrk="1" latinLnBrk="0" hangingPunct="1">
        <a:lnSpc>
          <a:spcPct val="90000"/>
        </a:lnSpc>
        <a:spcBef>
          <a:spcPct val="0"/>
        </a:spcBef>
        <a:buNone/>
        <a:defRPr sz="4400" b="1" kern="1200">
          <a:solidFill>
            <a:srgbClr val="0034A7"/>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9.png"/><Relationship Id="rId10" Type="http://schemas.openxmlformats.org/officeDocument/2006/relationships/image" Target="../media/image27.jpeg"/><Relationship Id="rId4" Type="http://schemas.openxmlformats.org/officeDocument/2006/relationships/image" Target="../media/image22.jpeg"/><Relationship Id="rId9" Type="http://schemas.openxmlformats.org/officeDocument/2006/relationships/image" Target="../media/image26.jpeg"/></Relationships>
</file>

<file path=ppt/slides/_rels/slide14.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1.png"/><Relationship Id="rId7"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9.jpeg"/><Relationship Id="rId5" Type="http://schemas.openxmlformats.org/officeDocument/2006/relationships/image" Target="../media/image9.png"/><Relationship Id="rId4" Type="http://schemas.openxmlformats.org/officeDocument/2006/relationships/image" Target="../media/image28.jpeg"/><Relationship Id="rId9" Type="http://schemas.openxmlformats.org/officeDocument/2006/relationships/image" Target="../media/image32.jpeg"/></Relationships>
</file>

<file path=ppt/slides/_rels/slide15.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comments" Target="../comments/comment1.xml"/><Relationship Id="rId3" Type="http://schemas.openxmlformats.org/officeDocument/2006/relationships/image" Target="../media/image34.jpeg"/><Relationship Id="rId7" Type="http://schemas.openxmlformats.org/officeDocument/2006/relationships/image" Target="../media/image37.jpeg"/><Relationship Id="rId12" Type="http://schemas.openxmlformats.org/officeDocument/2006/relationships/hyperlink" Target="https://www.publicdomainpictures.net/en/view-image.php?image=193925&amp;picture=pumpkin" TargetMode="Externa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6.jpeg"/><Relationship Id="rId11" Type="http://schemas.openxmlformats.org/officeDocument/2006/relationships/image" Target="../media/image41.jp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9.png"/><Relationship Id="rId9" Type="http://schemas.openxmlformats.org/officeDocument/2006/relationships/image" Target="../media/image39.jpeg"/></Relationships>
</file>

<file path=ppt/slides/_rels/slide16.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2.jpeg"/><Relationship Id="rId7" Type="http://schemas.openxmlformats.org/officeDocument/2006/relationships/image" Target="../media/image45.jpe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8.jpeg"/><Relationship Id="rId7" Type="http://schemas.openxmlformats.org/officeDocument/2006/relationships/image" Target="../media/image51.jpe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0" Type="http://schemas.openxmlformats.org/officeDocument/2006/relationships/image" Target="../media/image54.jpeg"/><Relationship Id="rId4" Type="http://schemas.openxmlformats.org/officeDocument/2006/relationships/image" Target="../media/image9.png"/><Relationship Id="rId9" Type="http://schemas.openxmlformats.org/officeDocument/2006/relationships/image" Target="../media/image53.jpeg"/></Relationships>
</file>

<file path=ppt/slides/_rels/slide18.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59.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60.jpeg"/><Relationship Id="rId7" Type="http://schemas.openxmlformats.org/officeDocument/2006/relationships/image" Target="../media/image63.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9.png"/><Relationship Id="rId9" Type="http://schemas.openxmlformats.org/officeDocument/2006/relationships/image" Target="../media/image65.jpeg"/></Relationships>
</file>

<file path=ppt/slides/_rels/slide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6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9.png"/><Relationship Id="rId4" Type="http://schemas.openxmlformats.org/officeDocument/2006/relationships/image" Target="../media/image66.jpeg"/></Relationships>
</file>

<file path=ppt/slides/_rels/slide2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0.jpeg"/><Relationship Id="rId7" Type="http://schemas.openxmlformats.org/officeDocument/2006/relationships/image" Target="../media/image73.jpe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2.jpeg"/><Relationship Id="rId11" Type="http://schemas.openxmlformats.org/officeDocument/2006/relationships/image" Target="../media/image77.jpeg"/><Relationship Id="rId5" Type="http://schemas.openxmlformats.org/officeDocument/2006/relationships/image" Target="../media/image71.jpeg"/><Relationship Id="rId10" Type="http://schemas.openxmlformats.org/officeDocument/2006/relationships/image" Target="../media/image76.jpeg"/><Relationship Id="rId4" Type="http://schemas.openxmlformats.org/officeDocument/2006/relationships/image" Target="../media/image9.png"/><Relationship Id="rId9" Type="http://schemas.openxmlformats.org/officeDocument/2006/relationships/image" Target="../media/image75.jpeg"/></Relationships>
</file>

<file path=ppt/slides/_rels/slide22.xml.rels><?xml version="1.0" encoding="UTF-8" standalone="yes"?>
<Relationships xmlns="http://schemas.openxmlformats.org/package/2006/relationships"><Relationship Id="rId8" Type="http://schemas.openxmlformats.org/officeDocument/2006/relationships/image" Target="../media/image83.jpeg"/><Relationship Id="rId13" Type="http://schemas.openxmlformats.org/officeDocument/2006/relationships/image" Target="../media/image88.png"/><Relationship Id="rId3" Type="http://schemas.openxmlformats.org/officeDocument/2006/relationships/image" Target="../media/image79.jpeg"/><Relationship Id="rId7" Type="http://schemas.openxmlformats.org/officeDocument/2006/relationships/image" Target="../media/image82.png"/><Relationship Id="rId12" Type="http://schemas.openxmlformats.org/officeDocument/2006/relationships/image" Target="../media/image87.jpe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81.jpeg"/><Relationship Id="rId11" Type="http://schemas.openxmlformats.org/officeDocument/2006/relationships/image" Target="../media/image86.png"/><Relationship Id="rId5" Type="http://schemas.openxmlformats.org/officeDocument/2006/relationships/image" Target="../media/image9.png"/><Relationship Id="rId10" Type="http://schemas.openxmlformats.org/officeDocument/2006/relationships/image" Target="../media/image85.jpeg"/><Relationship Id="rId4" Type="http://schemas.openxmlformats.org/officeDocument/2006/relationships/image" Target="../media/image80.png"/><Relationship Id="rId9" Type="http://schemas.openxmlformats.org/officeDocument/2006/relationships/image" Target="../media/image8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creativecommons.org/licenses/by-nc-sa/3.0/" TargetMode="External"/><Relationship Id="rId4" Type="http://schemas.openxmlformats.org/officeDocument/2006/relationships/hyperlink" Target="http://guides.library.duke.edu/c.php?g=289622&amp;p=1933813"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26.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www.progressive-charlestown.com/2018/01/stay-strong.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www.creativejewishmom.com/2011/12/red-lentil-soup.html" TargetMode="External"/><Relationship Id="rId13" Type="http://schemas.openxmlformats.org/officeDocument/2006/relationships/image" Target="../media/image17.jpg"/><Relationship Id="rId3" Type="http://schemas.openxmlformats.org/officeDocument/2006/relationships/image" Target="../media/image12.jpg"/><Relationship Id="rId7" Type="http://schemas.openxmlformats.org/officeDocument/2006/relationships/image" Target="../media/image14.jpeg"/><Relationship Id="rId12" Type="http://schemas.openxmlformats.org/officeDocument/2006/relationships/hyperlink" Target="https://www.flickr.com/photos/mynameisharsha/3060098365/" TargetMode="Externa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hyperlink" Target="https://www.flickr.com/photos/chasqui/4229127819/" TargetMode="External"/><Relationship Id="rId11" Type="http://schemas.openxmlformats.org/officeDocument/2006/relationships/image" Target="../media/image16.jpg"/><Relationship Id="rId5" Type="http://schemas.openxmlformats.org/officeDocument/2006/relationships/image" Target="../media/image13.jpg"/><Relationship Id="rId10" Type="http://schemas.openxmlformats.org/officeDocument/2006/relationships/hyperlink" Target="http://english.stackexchange.com/questions/296505/where-is-tofu-for-font-fallback-box-glyph-coming-from" TargetMode="External"/><Relationship Id="rId4" Type="http://schemas.openxmlformats.org/officeDocument/2006/relationships/hyperlink" Target="https://www.publicdomainpictures.net/en/view-image.php?image=350051&amp;picture=close-up-red-beans-background" TargetMode="External"/><Relationship Id="rId9" Type="http://schemas.openxmlformats.org/officeDocument/2006/relationships/image" Target="../media/image15.jpg"/><Relationship Id="rId14" Type="http://schemas.openxmlformats.org/officeDocument/2006/relationships/hyperlink" Target="http://www.flickr.com/photos/oatsy40/892345942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rexchimex.com/2016/09/dangers-of-food-supplement-abuse-and.html" TargetMode="External"/><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EAE524E4-0596-21FE-7F1E-442A313FCAFB}"/>
              </a:ext>
            </a:extLst>
          </p:cNvPr>
          <p:cNvSpPr>
            <a:spLocks noGrp="1"/>
          </p:cNvSpPr>
          <p:nvPr>
            <p:ph type="ctrTitle"/>
          </p:nvPr>
        </p:nvSpPr>
        <p:spPr>
          <a:xfrm>
            <a:off x="6206671" y="136198"/>
            <a:ext cx="1709739" cy="607372"/>
          </a:xfrm>
        </p:spPr>
        <p:txBody>
          <a:bodyPr>
            <a:normAutofit/>
          </a:bodyPr>
          <a:lstStyle/>
          <a:p>
            <a:r>
              <a:rPr lang="en-US" sz="1800" dirty="0">
                <a:noFill/>
              </a:rPr>
              <a:t>Sustainability Dash</a:t>
            </a:r>
          </a:p>
        </p:txBody>
      </p:sp>
      <p:pic>
        <p:nvPicPr>
          <p:cNvPr id="2" name="Picture 1" descr="Planet Earth from space">
            <a:extLst>
              <a:ext uri="{FF2B5EF4-FFF2-40B4-BE49-F238E27FC236}">
                <a16:creationId xmlns:a16="http://schemas.microsoft.com/office/drawing/2014/main" id="{D55B67F3-C317-0FC2-042E-07BB897C22D1}"/>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b="22079"/>
          <a:stretch/>
        </p:blipFill>
        <p:spPr>
          <a:xfrm>
            <a:off x="-2" y="-1"/>
            <a:ext cx="12192001" cy="5343787"/>
          </a:xfrm>
          <a:prstGeom prst="rect">
            <a:avLst/>
          </a:prstGeom>
          <a:effectLst/>
        </p:spPr>
      </p:pic>
      <p:pic>
        <p:nvPicPr>
          <p:cNvPr id="3" name="Picture 12" descr="Sustainability Dash">
            <a:extLst>
              <a:ext uri="{FF2B5EF4-FFF2-40B4-BE49-F238E27FC236}">
                <a16:creationId xmlns:a16="http://schemas.microsoft.com/office/drawing/2014/main" id="{1DEFA886-9CC3-E4AB-DFC7-BBCDA51421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803920" y="2018109"/>
            <a:ext cx="6584155" cy="2821781"/>
          </a:xfrm>
          <a:prstGeom prst="rect">
            <a:avLst/>
          </a:prstGeom>
          <a:noFill/>
          <a:effectLst>
            <a:glow rad="366910">
              <a:schemeClr val="bg1">
                <a:alpha val="79638"/>
              </a:schemeClr>
            </a:glow>
          </a:effectLst>
          <a:extLst>
            <a:ext uri="{909E8E84-426E-40DD-AFC4-6F175D3DCCD1}">
              <a14:hiddenFill xmlns:a14="http://schemas.microsoft.com/office/drawing/2010/main">
                <a:solidFill>
                  <a:srgbClr val="FFFFFF"/>
                </a:solidFill>
              </a14:hiddenFill>
            </a:ext>
          </a:extLst>
        </p:spPr>
      </p:pic>
      <p:pic>
        <p:nvPicPr>
          <p:cNvPr id="5" name="Picture 4" descr="Rev It Up!">
            <a:extLst>
              <a:ext uri="{FF2B5EF4-FFF2-40B4-BE49-F238E27FC236}">
                <a16:creationId xmlns:a16="http://schemas.microsoft.com/office/drawing/2014/main" id="{CAB31399-F524-87C2-513B-BE2F7CC1718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947377" y="136198"/>
            <a:ext cx="3080963" cy="1251641"/>
          </a:xfrm>
          <a:prstGeom prst="rect">
            <a:avLst/>
          </a:prstGeom>
        </p:spPr>
      </p:pic>
    </p:spTree>
    <p:extLst>
      <p:ext uri="{BB962C8B-B14F-4D97-AF65-F5344CB8AC3E}">
        <p14:creationId xmlns:p14="http://schemas.microsoft.com/office/powerpoint/2010/main" val="753780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E419E-5403-48EF-C9AA-76837729B415}"/>
              </a:ext>
            </a:extLst>
          </p:cNvPr>
          <p:cNvSpPr>
            <a:spLocks noGrp="1"/>
          </p:cNvSpPr>
          <p:nvPr>
            <p:ph type="title"/>
          </p:nvPr>
        </p:nvSpPr>
        <p:spPr/>
        <p:txBody>
          <a:bodyPr/>
          <a:lstStyle/>
          <a:p>
            <a:r>
              <a:rPr lang="en-US" dirty="0"/>
              <a:t>Rules</a:t>
            </a:r>
          </a:p>
        </p:txBody>
      </p:sp>
      <p:sp>
        <p:nvSpPr>
          <p:cNvPr id="3" name="Content Placeholder 2">
            <a:extLst>
              <a:ext uri="{FF2B5EF4-FFF2-40B4-BE49-F238E27FC236}">
                <a16:creationId xmlns:a16="http://schemas.microsoft.com/office/drawing/2014/main" id="{1B6FFF87-20C4-4D81-84BB-73293595FEB0}"/>
              </a:ext>
            </a:extLst>
          </p:cNvPr>
          <p:cNvSpPr>
            <a:spLocks noGrp="1"/>
          </p:cNvSpPr>
          <p:nvPr>
            <p:ph idx="1"/>
          </p:nvPr>
        </p:nvSpPr>
        <p:spPr>
          <a:xfrm>
            <a:off x="838200" y="1967295"/>
            <a:ext cx="6562865" cy="4500740"/>
          </a:xfrm>
        </p:spPr>
        <p:txBody>
          <a:bodyPr>
            <a:normAutofit lnSpcReduction="10000"/>
          </a:bodyPr>
          <a:lstStyle/>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You have </a:t>
            </a:r>
            <a:r>
              <a:rPr lang="en-US" b="1" dirty="0">
                <a:latin typeface="Arial" panose="020B0604020202020204" pitchFamily="34" charset="0"/>
                <a:cs typeface="Arial" panose="020B0604020202020204" pitchFamily="34" charset="0"/>
              </a:rPr>
              <a:t>5 minutes</a:t>
            </a:r>
            <a:r>
              <a:rPr lang="en-US" dirty="0">
                <a:latin typeface="Arial" panose="020B0604020202020204" pitchFamily="34" charset="0"/>
                <a:cs typeface="Arial" panose="020B0604020202020204" pitchFamily="34" charset="0"/>
              </a:rPr>
              <a:t> to fill your shopping basket</a:t>
            </a:r>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You must choose </a:t>
            </a:r>
            <a:r>
              <a:rPr lang="en-US" b="1" dirty="0">
                <a:latin typeface="Arial" panose="020B0604020202020204" pitchFamily="34" charset="0"/>
                <a:cs typeface="Arial" panose="020B0604020202020204" pitchFamily="34" charset="0"/>
              </a:rPr>
              <a:t>14 items</a:t>
            </a:r>
            <a:r>
              <a:rPr lang="en-US" dirty="0">
                <a:latin typeface="Arial" panose="020B0604020202020204" pitchFamily="34" charset="0"/>
                <a:cs typeface="Arial" panose="020B0604020202020204" pitchFamily="34" charset="0"/>
              </a:rPr>
              <a:t> based on your shopping list</a:t>
            </a:r>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After shopping, you’ll find out how many </a:t>
            </a:r>
            <a:r>
              <a:rPr lang="en-US" b="1" dirty="0">
                <a:latin typeface="Arial" panose="020B0604020202020204" pitchFamily="34" charset="0"/>
                <a:cs typeface="Arial" panose="020B0604020202020204" pitchFamily="34" charset="0"/>
              </a:rPr>
              <a:t>carbon footprints</a:t>
            </a:r>
            <a:r>
              <a:rPr lang="en-US" dirty="0">
                <a:latin typeface="Arial" panose="020B0604020202020204" pitchFamily="34" charset="0"/>
                <a:cs typeface="Arial" panose="020B0604020202020204" pitchFamily="34" charset="0"/>
              </a:rPr>
              <a:t> your shopping basket has. Remember, when it comes to </a:t>
            </a:r>
            <a:r>
              <a:rPr lang="en-US" b="1" dirty="0">
                <a:latin typeface="Arial" panose="020B0604020202020204" pitchFamily="34" charset="0"/>
                <a:cs typeface="Arial" panose="020B0604020202020204" pitchFamily="34" charset="0"/>
              </a:rPr>
              <a:t>carbon footprints</a:t>
            </a:r>
            <a:r>
              <a:rPr lang="en-US" dirty="0">
                <a:latin typeface="Arial" panose="020B0604020202020204" pitchFamily="34" charset="0"/>
                <a:cs typeface="Arial" panose="020B0604020202020204" pitchFamily="34" charset="0"/>
              </a:rPr>
              <a:t>, less is more!</a:t>
            </a:r>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The team with the </a:t>
            </a:r>
            <a:r>
              <a:rPr lang="en-US" b="1" i="1" dirty="0">
                <a:latin typeface="Arial" panose="020B0604020202020204" pitchFamily="34" charset="0"/>
                <a:cs typeface="Arial" panose="020B0604020202020204" pitchFamily="34" charset="0"/>
              </a:rPr>
              <a:t>most sustainable</a:t>
            </a:r>
            <a:r>
              <a:rPr lang="en-US" dirty="0">
                <a:latin typeface="Arial" panose="020B0604020202020204" pitchFamily="34" charset="0"/>
                <a:cs typeface="Arial" panose="020B0604020202020204" pitchFamily="34" charset="0"/>
              </a:rPr>
              <a:t> basket (the fewest footprints) wins!</a:t>
            </a:r>
          </a:p>
          <a:p>
            <a:endParaRPr lang="en-US" dirty="0">
              <a:latin typeface="Arial" panose="020B0604020202020204" pitchFamily="34" charset="0"/>
              <a:cs typeface="Arial" panose="020B0604020202020204" pitchFamily="34" charset="0"/>
            </a:endParaRPr>
          </a:p>
        </p:txBody>
      </p:sp>
      <p:pic>
        <p:nvPicPr>
          <p:cNvPr id="6" name="Picture 12">
            <a:extLst>
              <a:ext uri="{FF2B5EF4-FFF2-40B4-BE49-F238E27FC236}">
                <a16:creationId xmlns:a16="http://schemas.microsoft.com/office/drawing/2014/main" id="{8E35BB0A-0D25-A082-6E3E-B08C4F3B436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401065" y="2549024"/>
            <a:ext cx="4106553" cy="1759952"/>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6A8D17CB-DEBA-A535-F82D-D9F2A7AB88FE}"/>
              </a:ext>
            </a:extLst>
          </p:cNvPr>
          <p:cNvSpPr>
            <a:spLocks noGrp="1"/>
          </p:cNvSpPr>
          <p:nvPr>
            <p:ph type="sldNum" sz="quarter" idx="12"/>
          </p:nvPr>
        </p:nvSpPr>
        <p:spPr/>
        <p:txBody>
          <a:bodyPr/>
          <a:lstStyle/>
          <a:p>
            <a:r>
              <a:rPr lang="en-US"/>
              <a:t>Rev It Up – </a:t>
            </a:r>
            <a:fld id="{7D52F209-99F7-4049-AA47-24F544FE70AF}" type="slidenum">
              <a:rPr lang="en-US" smtClean="0"/>
              <a:t>10</a:t>
            </a:fld>
            <a:endParaRPr lang="en-US" dirty="0"/>
          </a:p>
        </p:txBody>
      </p:sp>
    </p:spTree>
    <p:extLst>
      <p:ext uri="{BB962C8B-B14F-4D97-AF65-F5344CB8AC3E}">
        <p14:creationId xmlns:p14="http://schemas.microsoft.com/office/powerpoint/2010/main" val="1209771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241A46D-AF04-CF15-07E9-31927FA12412}"/>
              </a:ext>
            </a:extLst>
          </p:cNvPr>
          <p:cNvSpPr>
            <a:spLocks noGrp="1"/>
          </p:cNvSpPr>
          <p:nvPr>
            <p:ph type="title"/>
          </p:nvPr>
        </p:nvSpPr>
        <p:spPr/>
        <p:txBody>
          <a:bodyPr>
            <a:normAutofit/>
          </a:bodyPr>
          <a:lstStyle/>
          <a:p>
            <a:pPr algn="ctr"/>
            <a:r>
              <a:rPr lang="en-US" sz="4400" b="1" dirty="0">
                <a:latin typeface="Arial" panose="020B0604020202020204" pitchFamily="34" charset="0"/>
                <a:cs typeface="Arial" panose="020B0604020202020204" pitchFamily="34" charset="0"/>
              </a:rPr>
              <a:t>Remember the 3 tips:</a:t>
            </a:r>
            <a:endParaRPr lang="en-US" dirty="0"/>
          </a:p>
        </p:txBody>
      </p:sp>
      <p:sp>
        <p:nvSpPr>
          <p:cNvPr id="8" name="Content Placeholder 7">
            <a:extLst>
              <a:ext uri="{FF2B5EF4-FFF2-40B4-BE49-F238E27FC236}">
                <a16:creationId xmlns:a16="http://schemas.microsoft.com/office/drawing/2014/main" id="{1A8310F6-F13A-07B8-5FF8-38EF603E6DCB}"/>
              </a:ext>
            </a:extLst>
          </p:cNvPr>
          <p:cNvSpPr>
            <a:spLocks noGrp="1"/>
          </p:cNvSpPr>
          <p:nvPr>
            <p:ph idx="1"/>
          </p:nvPr>
        </p:nvSpPr>
        <p:spPr>
          <a:xfrm>
            <a:off x="838200" y="1967295"/>
            <a:ext cx="10515600" cy="4209668"/>
          </a:xfrm>
        </p:spPr>
        <p:txBody>
          <a:bodyPr anchor="ctr">
            <a:normAutofit/>
          </a:bodyPr>
          <a:lstStyle/>
          <a:p>
            <a:pPr algn="ctr">
              <a:lnSpc>
                <a:spcPct val="100000"/>
              </a:lnSpc>
              <a:spcBef>
                <a:spcPts val="5200"/>
              </a:spcBef>
            </a:pPr>
            <a:r>
              <a:rPr lang="en-US" sz="4000" b="1" dirty="0">
                <a:latin typeface="Arial" panose="020B0604020202020204" pitchFamily="34" charset="0"/>
                <a:cs typeface="Arial" panose="020B0604020202020204" pitchFamily="34" charset="0"/>
              </a:rPr>
              <a:t>Tip #1: </a:t>
            </a:r>
            <a:r>
              <a:rPr lang="en-US" sz="4000" dirty="0">
                <a:latin typeface="Arial" panose="020B0604020202020204" pitchFamily="34" charset="0"/>
                <a:cs typeface="Arial" panose="020B0604020202020204" pitchFamily="34" charset="0"/>
              </a:rPr>
              <a:t>Use the power of plants!</a:t>
            </a:r>
          </a:p>
          <a:p>
            <a:pPr algn="ctr">
              <a:lnSpc>
                <a:spcPct val="100000"/>
              </a:lnSpc>
              <a:spcBef>
                <a:spcPts val="5200"/>
              </a:spcBef>
            </a:pPr>
            <a:r>
              <a:rPr lang="en-US" sz="4000" b="1" dirty="0">
                <a:latin typeface="Arial" panose="020B0604020202020204" pitchFamily="34" charset="0"/>
                <a:cs typeface="Arial" panose="020B0604020202020204" pitchFamily="34" charset="0"/>
              </a:rPr>
              <a:t>Tip #2: </a:t>
            </a:r>
            <a:r>
              <a:rPr lang="en-US" sz="4000" dirty="0">
                <a:latin typeface="Arial" panose="020B0604020202020204" pitchFamily="34" charset="0"/>
                <a:cs typeface="Arial" panose="020B0604020202020204" pitchFamily="34" charset="0"/>
              </a:rPr>
              <a:t>Eat in the </a:t>
            </a:r>
            <a:r>
              <a:rPr lang="en-US" sz="4000" u="sng" dirty="0">
                <a:latin typeface="Arial" panose="020B0604020202020204" pitchFamily="34" charset="0"/>
                <a:cs typeface="Arial" panose="020B0604020202020204" pitchFamily="34" charset="0"/>
              </a:rPr>
              <a:t>here</a:t>
            </a:r>
            <a:r>
              <a:rPr lang="en-US" sz="4000" dirty="0">
                <a:latin typeface="Arial" panose="020B0604020202020204" pitchFamily="34" charset="0"/>
                <a:cs typeface="Arial" panose="020B0604020202020204" pitchFamily="34" charset="0"/>
              </a:rPr>
              <a:t> and </a:t>
            </a:r>
            <a:r>
              <a:rPr lang="en-US" sz="4000" u="sng" dirty="0">
                <a:latin typeface="Arial" panose="020B0604020202020204" pitchFamily="34" charset="0"/>
                <a:cs typeface="Arial" panose="020B0604020202020204" pitchFamily="34" charset="0"/>
              </a:rPr>
              <a:t>now</a:t>
            </a:r>
            <a:r>
              <a:rPr lang="en-US" sz="4000" dirty="0">
                <a:latin typeface="Arial" panose="020B0604020202020204" pitchFamily="34" charset="0"/>
                <a:cs typeface="Arial" panose="020B0604020202020204" pitchFamily="34" charset="0"/>
              </a:rPr>
              <a:t>!</a:t>
            </a:r>
          </a:p>
          <a:p>
            <a:pPr algn="ctr">
              <a:lnSpc>
                <a:spcPct val="100000"/>
              </a:lnSpc>
              <a:spcBef>
                <a:spcPts val="5200"/>
              </a:spcBef>
            </a:pPr>
            <a:r>
              <a:rPr lang="en-US" sz="4000" b="1" dirty="0">
                <a:latin typeface="Arial" panose="020B0604020202020204" pitchFamily="34" charset="0"/>
                <a:cs typeface="Arial" panose="020B0604020202020204" pitchFamily="34" charset="0"/>
              </a:rPr>
              <a:t>Tip #3: </a:t>
            </a:r>
            <a:r>
              <a:rPr lang="en-US" sz="4000" dirty="0">
                <a:latin typeface="Arial" panose="020B0604020202020204" pitchFamily="34" charset="0"/>
                <a:cs typeface="Arial" panose="020B0604020202020204" pitchFamily="34" charset="0"/>
              </a:rPr>
              <a:t>Skip the processed stuff!</a:t>
            </a:r>
          </a:p>
        </p:txBody>
      </p:sp>
      <p:pic>
        <p:nvPicPr>
          <p:cNvPr id="9" name="Picture 2" descr="Free Free Footprint Clipart, Download Free Free Footprint Clipart png  images, Free ClipArts on Clipart Library">
            <a:extLst>
              <a:ext uri="{FF2B5EF4-FFF2-40B4-BE49-F238E27FC236}">
                <a16:creationId xmlns:a16="http://schemas.microsoft.com/office/drawing/2014/main" id="{F9E6EA39-E074-C5AB-965B-CD19E0FEB7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010" y="2476478"/>
            <a:ext cx="838277" cy="70729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Free Free Footprint Clipart, Download Free Free Footprint Clipart png  images, Free ClipArts on Clipart Library">
            <a:extLst>
              <a:ext uri="{FF2B5EF4-FFF2-40B4-BE49-F238E27FC236}">
                <a16:creationId xmlns:a16="http://schemas.microsoft.com/office/drawing/2014/main" id="{E5001AEA-C95C-D667-8DC7-B85FA32509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010" y="3748328"/>
            <a:ext cx="838277" cy="70729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Free Free Footprint Clipart, Download Free Free Footprint Clipart png  images, Free ClipArts on Clipart Library">
            <a:extLst>
              <a:ext uri="{FF2B5EF4-FFF2-40B4-BE49-F238E27FC236}">
                <a16:creationId xmlns:a16="http://schemas.microsoft.com/office/drawing/2014/main" id="{A2713DCF-F053-4311-5210-CA0178AC18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010" y="5003551"/>
            <a:ext cx="838277" cy="70729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5C4FA6DF-6D8B-BCE9-7978-75818406D894}"/>
              </a:ext>
            </a:extLst>
          </p:cNvPr>
          <p:cNvSpPr>
            <a:spLocks noGrp="1"/>
          </p:cNvSpPr>
          <p:nvPr>
            <p:ph type="sldNum" sz="quarter" idx="12"/>
          </p:nvPr>
        </p:nvSpPr>
        <p:spPr/>
        <p:txBody>
          <a:bodyPr/>
          <a:lstStyle/>
          <a:p>
            <a:r>
              <a:rPr lang="en-US"/>
              <a:t>Rev It Up – </a:t>
            </a:r>
            <a:fld id="{7D52F209-99F7-4049-AA47-24F544FE70AF}" type="slidenum">
              <a:rPr lang="en-US" smtClean="0"/>
              <a:t>11</a:t>
            </a:fld>
            <a:endParaRPr lang="en-US" dirty="0"/>
          </a:p>
        </p:txBody>
      </p:sp>
    </p:spTree>
    <p:extLst>
      <p:ext uri="{BB962C8B-B14F-4D97-AF65-F5344CB8AC3E}">
        <p14:creationId xmlns:p14="http://schemas.microsoft.com/office/powerpoint/2010/main" val="3659476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A06C4677-3EDE-9834-4288-9BC7C781909F}"/>
              </a:ext>
            </a:extLst>
          </p:cNvPr>
          <p:cNvSpPr>
            <a:spLocks noGrp="1"/>
          </p:cNvSpPr>
          <p:nvPr>
            <p:ph type="title"/>
          </p:nvPr>
        </p:nvSpPr>
        <p:spPr>
          <a:xfrm>
            <a:off x="700374" y="1296785"/>
            <a:ext cx="10791253" cy="2793077"/>
          </a:xfrm>
        </p:spPr>
        <p:txBody>
          <a:bodyPr anchor="ctr">
            <a:normAutofit/>
          </a:bodyPr>
          <a:lstStyle/>
          <a:p>
            <a:pPr algn="ctr"/>
            <a:r>
              <a:rPr lang="en-US" sz="7200" b="1" dirty="0">
                <a:latin typeface="Arial" panose="020B0604020202020204" pitchFamily="34" charset="0"/>
                <a:cs typeface="Arial" panose="020B0604020202020204" pitchFamily="34" charset="0"/>
              </a:rPr>
              <a:t>Time to tally up those footprints!</a:t>
            </a:r>
          </a:p>
        </p:txBody>
      </p:sp>
      <p:pic>
        <p:nvPicPr>
          <p:cNvPr id="5" name="Picture 2" descr="Free Free Footprint Clipart, Download Free Free Footprint Clipart png  images, Free ClipArts on Clipart Library">
            <a:extLst>
              <a:ext uri="{FF2B5EF4-FFF2-40B4-BE49-F238E27FC236}">
                <a16:creationId xmlns:a16="http://schemas.microsoft.com/office/drawing/2014/main" id="{900A51D7-26C6-BC6E-8385-E635E3C31E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9462" y="4000957"/>
            <a:ext cx="2793076" cy="2356658"/>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B3039EC2-FD29-C07B-DE1F-69E7899A9EF8}"/>
              </a:ext>
            </a:extLst>
          </p:cNvPr>
          <p:cNvSpPr>
            <a:spLocks noGrp="1"/>
          </p:cNvSpPr>
          <p:nvPr>
            <p:ph type="sldNum" sz="quarter" idx="12"/>
          </p:nvPr>
        </p:nvSpPr>
        <p:spPr/>
        <p:txBody>
          <a:bodyPr/>
          <a:lstStyle/>
          <a:p>
            <a:r>
              <a:rPr lang="en-US"/>
              <a:t>Rev It Up – </a:t>
            </a:r>
            <a:fld id="{7D52F209-99F7-4049-AA47-24F544FE70AF}" type="slidenum">
              <a:rPr lang="en-US" smtClean="0"/>
              <a:t>12</a:t>
            </a:fld>
            <a:endParaRPr lang="en-US" dirty="0"/>
          </a:p>
        </p:txBody>
      </p:sp>
    </p:spTree>
    <p:extLst>
      <p:ext uri="{BB962C8B-B14F-4D97-AF65-F5344CB8AC3E}">
        <p14:creationId xmlns:p14="http://schemas.microsoft.com/office/powerpoint/2010/main" val="2227282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1B724A13-8D41-0CEF-762C-0ADC94AEAE9D}"/>
              </a:ext>
            </a:extLst>
          </p:cNvPr>
          <p:cNvSpPr>
            <a:spLocks noGrp="1"/>
          </p:cNvSpPr>
          <p:nvPr>
            <p:ph type="title"/>
          </p:nvPr>
        </p:nvSpPr>
        <p:spPr>
          <a:xfrm>
            <a:off x="838200" y="967106"/>
            <a:ext cx="10515600" cy="683564"/>
          </a:xfrm>
        </p:spPr>
        <p:txBody>
          <a:bodyPr>
            <a:noAutofit/>
          </a:bodyPr>
          <a:lstStyle/>
          <a:p>
            <a:pPr algn="ctr"/>
            <a:r>
              <a:rPr lang="en-US" sz="3600" dirty="0"/>
              <a:t>Try choosing fresh fruit local to New Jersey!</a:t>
            </a:r>
          </a:p>
        </p:txBody>
      </p:sp>
      <p:sp>
        <p:nvSpPr>
          <p:cNvPr id="2056" name="Content Placeholder 2">
            <a:extLst>
              <a:ext uri="{FF2B5EF4-FFF2-40B4-BE49-F238E27FC236}">
                <a16:creationId xmlns:a16="http://schemas.microsoft.com/office/drawing/2014/main" id="{7E83BB6D-EFC7-AA0D-C728-80E44016F5DA}"/>
              </a:ext>
            </a:extLst>
          </p:cNvPr>
          <p:cNvSpPr txBox="1">
            <a:spLocks/>
          </p:cNvSpPr>
          <p:nvPr/>
        </p:nvSpPr>
        <p:spPr>
          <a:xfrm>
            <a:off x="838200" y="1650669"/>
            <a:ext cx="10515599" cy="397271"/>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800"/>
              <a:t>If a fruit you chose isn’t in season right now, add 1 extra footprint to your score.</a:t>
            </a:r>
            <a:endParaRPr lang="en-US" sz="1800" dirty="0"/>
          </a:p>
        </p:txBody>
      </p:sp>
      <p:pic>
        <p:nvPicPr>
          <p:cNvPr id="2" name="Picture 2">
            <a:extLst>
              <a:ext uri="{FF2B5EF4-FFF2-40B4-BE49-F238E27FC236}">
                <a16:creationId xmlns:a16="http://schemas.microsoft.com/office/drawing/2014/main" id="{B6A05DD7-F225-DEB0-3F1A-70EDFE753E34}"/>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545" y="2927626"/>
            <a:ext cx="2305550" cy="2344627"/>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8" descr="Strawberries Fruit Fresh - Free photo on Pixabay">
            <a:extLst>
              <a:ext uri="{FF2B5EF4-FFF2-40B4-BE49-F238E27FC236}">
                <a16:creationId xmlns:a16="http://schemas.microsoft.com/office/drawing/2014/main" id="{18027D34-3D80-FDD2-8FFC-BCDBE028940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534" t="404" r="14698" b="-404"/>
          <a:stretch/>
        </p:blipFill>
        <p:spPr bwMode="auto">
          <a:xfrm>
            <a:off x="3231224" y="2302909"/>
            <a:ext cx="1212595" cy="1213191"/>
          </a:xfrm>
          <a:prstGeom prst="rect">
            <a:avLst/>
          </a:prstGeom>
          <a:noFill/>
          <a:extLst>
            <a:ext uri="{909E8E84-426E-40DD-AFC4-6F175D3DCCD1}">
              <a14:hiddenFill xmlns:a14="http://schemas.microsoft.com/office/drawing/2010/main">
                <a:solidFill>
                  <a:srgbClr val="FFFFFF"/>
                </a:solidFill>
              </a14:hiddenFill>
            </a:ext>
          </a:extLst>
        </p:spPr>
      </p:pic>
      <p:sp>
        <p:nvSpPr>
          <p:cNvPr id="59" name="TextBox 58">
            <a:extLst>
              <a:ext uri="{FF2B5EF4-FFF2-40B4-BE49-F238E27FC236}">
                <a16:creationId xmlns:a16="http://schemas.microsoft.com/office/drawing/2014/main" id="{2042AED2-9A13-E998-52FF-758684A257A0}"/>
              </a:ext>
            </a:extLst>
          </p:cNvPr>
          <p:cNvSpPr txBox="1"/>
          <p:nvPr/>
        </p:nvSpPr>
        <p:spPr>
          <a:xfrm>
            <a:off x="4542909" y="2555561"/>
            <a:ext cx="844020" cy="707886"/>
          </a:xfrm>
          <a:custGeom>
            <a:avLst/>
            <a:gdLst>
              <a:gd name="connsiteX0" fmla="*/ 0 w 844020"/>
              <a:gd name="connsiteY0" fmla="*/ 0 h 707886"/>
              <a:gd name="connsiteX1" fmla="*/ 438890 w 844020"/>
              <a:gd name="connsiteY1" fmla="*/ 0 h 707886"/>
              <a:gd name="connsiteX2" fmla="*/ 844020 w 844020"/>
              <a:gd name="connsiteY2" fmla="*/ 0 h 707886"/>
              <a:gd name="connsiteX3" fmla="*/ 844020 w 844020"/>
              <a:gd name="connsiteY3" fmla="*/ 346864 h 707886"/>
              <a:gd name="connsiteX4" fmla="*/ 844020 w 844020"/>
              <a:gd name="connsiteY4" fmla="*/ 707886 h 707886"/>
              <a:gd name="connsiteX5" fmla="*/ 422010 w 844020"/>
              <a:gd name="connsiteY5" fmla="*/ 707886 h 707886"/>
              <a:gd name="connsiteX6" fmla="*/ 0 w 844020"/>
              <a:gd name="connsiteY6" fmla="*/ 707886 h 707886"/>
              <a:gd name="connsiteX7" fmla="*/ 0 w 844020"/>
              <a:gd name="connsiteY7" fmla="*/ 368101 h 707886"/>
              <a:gd name="connsiteX8" fmla="*/ 0 w 844020"/>
              <a:gd name="connsiteY8"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707886" extrusionOk="0">
                <a:moveTo>
                  <a:pt x="0" y="0"/>
                </a:moveTo>
                <a:cubicBezTo>
                  <a:pt x="204312" y="19521"/>
                  <a:pt x="296966" y="-294"/>
                  <a:pt x="438890" y="0"/>
                </a:cubicBezTo>
                <a:cubicBezTo>
                  <a:pt x="580814" y="294"/>
                  <a:pt x="725383" y="3159"/>
                  <a:pt x="844020" y="0"/>
                </a:cubicBezTo>
                <a:cubicBezTo>
                  <a:pt x="855206" y="144580"/>
                  <a:pt x="841827" y="247555"/>
                  <a:pt x="844020" y="346864"/>
                </a:cubicBezTo>
                <a:cubicBezTo>
                  <a:pt x="846213" y="446173"/>
                  <a:pt x="848373" y="535672"/>
                  <a:pt x="844020" y="707886"/>
                </a:cubicBezTo>
                <a:cubicBezTo>
                  <a:pt x="690652" y="705822"/>
                  <a:pt x="591864" y="710889"/>
                  <a:pt x="422010" y="707886"/>
                </a:cubicBezTo>
                <a:cubicBezTo>
                  <a:pt x="252156" y="704884"/>
                  <a:pt x="200730" y="701029"/>
                  <a:pt x="0" y="707886"/>
                </a:cubicBezTo>
                <a:cubicBezTo>
                  <a:pt x="1856" y="549421"/>
                  <a:pt x="-14026" y="483596"/>
                  <a:pt x="0" y="368101"/>
                </a:cubicBezTo>
                <a:cubicBezTo>
                  <a:pt x="14026" y="252606"/>
                  <a:pt x="-15996" y="157714"/>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May, June</a:t>
            </a:r>
          </a:p>
        </p:txBody>
      </p:sp>
      <p:sp>
        <p:nvSpPr>
          <p:cNvPr id="57" name="Rectangle 6">
            <a:extLst>
              <a:ext uri="{FF2B5EF4-FFF2-40B4-BE49-F238E27FC236}">
                <a16:creationId xmlns:a16="http://schemas.microsoft.com/office/drawing/2014/main" id="{E8FE691B-14FE-25C7-EEFE-65E69A9289D6}"/>
              </a:ext>
            </a:extLst>
          </p:cNvPr>
          <p:cNvSpPr>
            <a:spLocks noChangeArrowheads="1"/>
          </p:cNvSpPr>
          <p:nvPr/>
        </p:nvSpPr>
        <p:spPr bwMode="auto">
          <a:xfrm>
            <a:off x="2965070" y="3585584"/>
            <a:ext cx="17449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Strawberries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58" name="Picture 2" descr="Free Free Footprint Clipart, Download Free Free Footprint Clipart png  images, Free ClipArts on Clipart Library">
            <a:extLst>
              <a:ext uri="{FF2B5EF4-FFF2-40B4-BE49-F238E27FC236}">
                <a16:creationId xmlns:a16="http://schemas.microsoft.com/office/drawing/2014/main" id="{F08FD630-6EF9-751D-EEDB-FED2F1D7C7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6539" y="3548170"/>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Blueberries Vaccinium Myrtillus - Free photo on Pixabay">
            <a:extLst>
              <a:ext uri="{FF2B5EF4-FFF2-40B4-BE49-F238E27FC236}">
                <a16:creationId xmlns:a16="http://schemas.microsoft.com/office/drawing/2014/main" id="{8A726FC9-E03A-5469-3AC3-D99269761E1D}"/>
              </a:ext>
            </a:extLst>
          </p:cNvPr>
          <p:cNvPicPr/>
          <p:nvPr/>
        </p:nvPicPr>
        <p:blipFill rotWithShape="1">
          <a:blip r:embed="rId6" cstate="print">
            <a:extLst>
              <a:ext uri="{28A0092B-C50C-407E-A947-70E740481C1C}">
                <a14:useLocalDpi xmlns:a14="http://schemas.microsoft.com/office/drawing/2010/main" val="0"/>
              </a:ext>
            </a:extLst>
          </a:blip>
          <a:srcRect l="33438" r="-1"/>
          <a:stretch/>
        </p:blipFill>
        <p:spPr bwMode="auto">
          <a:xfrm>
            <a:off x="6283211" y="2302909"/>
            <a:ext cx="1212595" cy="1213191"/>
          </a:xfrm>
          <a:prstGeom prst="rect">
            <a:avLst/>
          </a:prstGeom>
          <a:noFill/>
          <a:ln>
            <a:noFill/>
          </a:ln>
        </p:spPr>
      </p:pic>
      <p:sp>
        <p:nvSpPr>
          <p:cNvPr id="12" name="TextBox 11">
            <a:extLst>
              <a:ext uri="{FF2B5EF4-FFF2-40B4-BE49-F238E27FC236}">
                <a16:creationId xmlns:a16="http://schemas.microsoft.com/office/drawing/2014/main" id="{D39828F3-7070-B0B0-0E1D-071D7FD949F9}"/>
              </a:ext>
            </a:extLst>
          </p:cNvPr>
          <p:cNvSpPr txBox="1"/>
          <p:nvPr/>
        </p:nvSpPr>
        <p:spPr>
          <a:xfrm>
            <a:off x="7601150" y="2465434"/>
            <a:ext cx="844020" cy="707886"/>
          </a:xfrm>
          <a:custGeom>
            <a:avLst/>
            <a:gdLst>
              <a:gd name="connsiteX0" fmla="*/ 0 w 844020"/>
              <a:gd name="connsiteY0" fmla="*/ 0 h 707886"/>
              <a:gd name="connsiteX1" fmla="*/ 438890 w 844020"/>
              <a:gd name="connsiteY1" fmla="*/ 0 h 707886"/>
              <a:gd name="connsiteX2" fmla="*/ 844020 w 844020"/>
              <a:gd name="connsiteY2" fmla="*/ 0 h 707886"/>
              <a:gd name="connsiteX3" fmla="*/ 844020 w 844020"/>
              <a:gd name="connsiteY3" fmla="*/ 346864 h 707886"/>
              <a:gd name="connsiteX4" fmla="*/ 844020 w 844020"/>
              <a:gd name="connsiteY4" fmla="*/ 707886 h 707886"/>
              <a:gd name="connsiteX5" fmla="*/ 422010 w 844020"/>
              <a:gd name="connsiteY5" fmla="*/ 707886 h 707886"/>
              <a:gd name="connsiteX6" fmla="*/ 0 w 844020"/>
              <a:gd name="connsiteY6" fmla="*/ 707886 h 707886"/>
              <a:gd name="connsiteX7" fmla="*/ 0 w 844020"/>
              <a:gd name="connsiteY7" fmla="*/ 368101 h 707886"/>
              <a:gd name="connsiteX8" fmla="*/ 0 w 844020"/>
              <a:gd name="connsiteY8"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707886" extrusionOk="0">
                <a:moveTo>
                  <a:pt x="0" y="0"/>
                </a:moveTo>
                <a:cubicBezTo>
                  <a:pt x="204312" y="19521"/>
                  <a:pt x="296966" y="-294"/>
                  <a:pt x="438890" y="0"/>
                </a:cubicBezTo>
                <a:cubicBezTo>
                  <a:pt x="580814" y="294"/>
                  <a:pt x="725383" y="3159"/>
                  <a:pt x="844020" y="0"/>
                </a:cubicBezTo>
                <a:cubicBezTo>
                  <a:pt x="855206" y="144580"/>
                  <a:pt x="841827" y="247555"/>
                  <a:pt x="844020" y="346864"/>
                </a:cubicBezTo>
                <a:cubicBezTo>
                  <a:pt x="846213" y="446173"/>
                  <a:pt x="848373" y="535672"/>
                  <a:pt x="844020" y="707886"/>
                </a:cubicBezTo>
                <a:cubicBezTo>
                  <a:pt x="690652" y="705822"/>
                  <a:pt x="591864" y="710889"/>
                  <a:pt x="422010" y="707886"/>
                </a:cubicBezTo>
                <a:cubicBezTo>
                  <a:pt x="252156" y="704884"/>
                  <a:pt x="200730" y="701029"/>
                  <a:pt x="0" y="707886"/>
                </a:cubicBezTo>
                <a:cubicBezTo>
                  <a:pt x="1856" y="549421"/>
                  <a:pt x="-14026" y="483596"/>
                  <a:pt x="0" y="368101"/>
                </a:cubicBezTo>
                <a:cubicBezTo>
                  <a:pt x="14026" y="252606"/>
                  <a:pt x="-15996" y="157714"/>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June, July</a:t>
            </a:r>
          </a:p>
        </p:txBody>
      </p:sp>
      <p:sp>
        <p:nvSpPr>
          <p:cNvPr id="10" name="Rectangle 6">
            <a:extLst>
              <a:ext uri="{FF2B5EF4-FFF2-40B4-BE49-F238E27FC236}">
                <a16:creationId xmlns:a16="http://schemas.microsoft.com/office/drawing/2014/main" id="{AAF9B82B-8C70-93E1-3E87-CAFB776CA5EF}"/>
              </a:ext>
            </a:extLst>
          </p:cNvPr>
          <p:cNvSpPr>
            <a:spLocks noChangeArrowheads="1"/>
          </p:cNvSpPr>
          <p:nvPr/>
        </p:nvSpPr>
        <p:spPr bwMode="auto">
          <a:xfrm>
            <a:off x="6095999" y="3585584"/>
            <a:ext cx="158701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Blueberries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1" name="Picture 2" descr="Free Free Footprint Clipart, Download Free Free Footprint Clipart png  images, Free ClipArts on Clipart Library">
            <a:extLst>
              <a:ext uri="{FF2B5EF4-FFF2-40B4-BE49-F238E27FC236}">
                <a16:creationId xmlns:a16="http://schemas.microsoft.com/office/drawing/2014/main" id="{0D1F541A-AEE6-B957-50E8-B6725648D3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2640" y="3548170"/>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owl Apples Free Stock CC0 Photo">
            <a:extLst>
              <a:ext uri="{FF2B5EF4-FFF2-40B4-BE49-F238E27FC236}">
                <a16:creationId xmlns:a16="http://schemas.microsoft.com/office/drawing/2014/main" id="{A792EDEE-5F8D-D93D-60E1-75DD0200BA0F}"/>
              </a:ext>
            </a:extLst>
          </p:cNvPr>
          <p:cNvPicPr/>
          <p:nvPr/>
        </p:nvPicPr>
        <p:blipFill rotWithShape="1">
          <a:blip r:embed="rId7" cstate="print">
            <a:extLst>
              <a:ext uri="{28A0092B-C50C-407E-A947-70E740481C1C}">
                <a14:useLocalDpi xmlns:a14="http://schemas.microsoft.com/office/drawing/2010/main" val="0"/>
              </a:ext>
            </a:extLst>
          </a:blip>
          <a:srcRect l="7258" t="739" r="26529" b="11"/>
          <a:stretch/>
        </p:blipFill>
        <p:spPr bwMode="auto">
          <a:xfrm>
            <a:off x="9174978" y="2302909"/>
            <a:ext cx="1212595" cy="1212745"/>
          </a:xfrm>
          <a:prstGeom prst="rect">
            <a:avLst/>
          </a:prstGeom>
          <a:noFill/>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A7756D64-8E8D-4626-DF59-DCBCEBE1180D}"/>
              </a:ext>
            </a:extLst>
          </p:cNvPr>
          <p:cNvSpPr txBox="1"/>
          <p:nvPr/>
        </p:nvSpPr>
        <p:spPr>
          <a:xfrm>
            <a:off x="10447921" y="2302909"/>
            <a:ext cx="1323665" cy="1015663"/>
          </a:xfrm>
          <a:custGeom>
            <a:avLst/>
            <a:gdLst>
              <a:gd name="connsiteX0" fmla="*/ 0 w 1323665"/>
              <a:gd name="connsiteY0" fmla="*/ 0 h 1015663"/>
              <a:gd name="connsiteX1" fmla="*/ 688306 w 1323665"/>
              <a:gd name="connsiteY1" fmla="*/ 0 h 1015663"/>
              <a:gd name="connsiteX2" fmla="*/ 1323665 w 1323665"/>
              <a:gd name="connsiteY2" fmla="*/ 0 h 1015663"/>
              <a:gd name="connsiteX3" fmla="*/ 1323665 w 1323665"/>
              <a:gd name="connsiteY3" fmla="*/ 497675 h 1015663"/>
              <a:gd name="connsiteX4" fmla="*/ 1323665 w 1323665"/>
              <a:gd name="connsiteY4" fmla="*/ 1015663 h 1015663"/>
              <a:gd name="connsiteX5" fmla="*/ 661833 w 1323665"/>
              <a:gd name="connsiteY5" fmla="*/ 1015663 h 1015663"/>
              <a:gd name="connsiteX6" fmla="*/ 0 w 1323665"/>
              <a:gd name="connsiteY6" fmla="*/ 1015663 h 1015663"/>
              <a:gd name="connsiteX7" fmla="*/ 0 w 1323665"/>
              <a:gd name="connsiteY7" fmla="*/ 528145 h 1015663"/>
              <a:gd name="connsiteX8" fmla="*/ 0 w 1323665"/>
              <a:gd name="connsiteY8"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3665" h="1015663" extrusionOk="0">
                <a:moveTo>
                  <a:pt x="0" y="0"/>
                </a:moveTo>
                <a:cubicBezTo>
                  <a:pt x="341005" y="18581"/>
                  <a:pt x="410211" y="-23908"/>
                  <a:pt x="688306" y="0"/>
                </a:cubicBezTo>
                <a:cubicBezTo>
                  <a:pt x="966401" y="23908"/>
                  <a:pt x="1191376" y="1541"/>
                  <a:pt x="1323665" y="0"/>
                </a:cubicBezTo>
                <a:cubicBezTo>
                  <a:pt x="1316252" y="129900"/>
                  <a:pt x="1344275" y="283973"/>
                  <a:pt x="1323665" y="497675"/>
                </a:cubicBezTo>
                <a:cubicBezTo>
                  <a:pt x="1303055" y="711378"/>
                  <a:pt x="1313373" y="780642"/>
                  <a:pt x="1323665" y="1015663"/>
                </a:cubicBezTo>
                <a:cubicBezTo>
                  <a:pt x="1024477" y="1041941"/>
                  <a:pt x="869728" y="1041598"/>
                  <a:pt x="661833" y="1015663"/>
                </a:cubicBezTo>
                <a:cubicBezTo>
                  <a:pt x="453938" y="989728"/>
                  <a:pt x="252900" y="992526"/>
                  <a:pt x="0" y="1015663"/>
                </a:cubicBezTo>
                <a:cubicBezTo>
                  <a:pt x="4833" y="792933"/>
                  <a:pt x="-23598" y="699509"/>
                  <a:pt x="0" y="528145"/>
                </a:cubicBezTo>
                <a:cubicBezTo>
                  <a:pt x="23598" y="356781"/>
                  <a:pt x="4379" y="170069"/>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July, Aug, Sept, Oct,</a:t>
            </a:r>
          </a:p>
          <a:p>
            <a:r>
              <a:rPr lang="en-US" sz="2000" dirty="0">
                <a:latin typeface="Arial" panose="020B0604020202020204" pitchFamily="34" charset="0"/>
                <a:cs typeface="Arial" panose="020B0604020202020204" pitchFamily="34" charset="0"/>
              </a:rPr>
              <a:t>Nov, Dec</a:t>
            </a:r>
          </a:p>
        </p:txBody>
      </p:sp>
      <p:sp>
        <p:nvSpPr>
          <p:cNvPr id="5" name="Rectangle 6">
            <a:extLst>
              <a:ext uri="{FF2B5EF4-FFF2-40B4-BE49-F238E27FC236}">
                <a16:creationId xmlns:a16="http://schemas.microsoft.com/office/drawing/2014/main" id="{9A5B3483-1C8A-C65E-95B6-657BD7396258}"/>
              </a:ext>
            </a:extLst>
          </p:cNvPr>
          <p:cNvSpPr>
            <a:spLocks noChangeArrowheads="1"/>
          </p:cNvSpPr>
          <p:nvPr/>
        </p:nvSpPr>
        <p:spPr bwMode="auto">
          <a:xfrm>
            <a:off x="9124620" y="3585584"/>
            <a:ext cx="11727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Apples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 name="Picture 2" descr="Free Free Footprint Clipart, Download Free Free Footprint Clipart png  images, Free ClipArts on Clipart Library">
            <a:extLst>
              <a:ext uri="{FF2B5EF4-FFF2-40B4-BE49-F238E27FC236}">
                <a16:creationId xmlns:a16="http://schemas.microsoft.com/office/drawing/2014/main" id="{387D3029-1D9E-4D37-1977-1A0D46C72D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54607" y="3962972"/>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Plums: everything you need to know - Ask the Food Geek">
            <a:extLst>
              <a:ext uri="{FF2B5EF4-FFF2-40B4-BE49-F238E27FC236}">
                <a16:creationId xmlns:a16="http://schemas.microsoft.com/office/drawing/2014/main" id="{50D7D487-CC50-1079-A789-5F2A18F726A7}"/>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8304" t="484" r="12445"/>
          <a:stretch/>
        </p:blipFill>
        <p:spPr bwMode="auto">
          <a:xfrm>
            <a:off x="3104255" y="4684838"/>
            <a:ext cx="1208370" cy="1202759"/>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a:extLst>
              <a:ext uri="{FF2B5EF4-FFF2-40B4-BE49-F238E27FC236}">
                <a16:creationId xmlns:a16="http://schemas.microsoft.com/office/drawing/2014/main" id="{BB501FEE-2668-7DE5-704E-32FE7924F62A}"/>
              </a:ext>
            </a:extLst>
          </p:cNvPr>
          <p:cNvSpPr txBox="1"/>
          <p:nvPr/>
        </p:nvSpPr>
        <p:spPr>
          <a:xfrm>
            <a:off x="4424691" y="4797480"/>
            <a:ext cx="844020" cy="1015663"/>
          </a:xfrm>
          <a:custGeom>
            <a:avLst/>
            <a:gdLst>
              <a:gd name="connsiteX0" fmla="*/ 0 w 844020"/>
              <a:gd name="connsiteY0" fmla="*/ 0 h 1015663"/>
              <a:gd name="connsiteX1" fmla="*/ 438890 w 844020"/>
              <a:gd name="connsiteY1" fmla="*/ 0 h 1015663"/>
              <a:gd name="connsiteX2" fmla="*/ 844020 w 844020"/>
              <a:gd name="connsiteY2" fmla="*/ 0 h 1015663"/>
              <a:gd name="connsiteX3" fmla="*/ 844020 w 844020"/>
              <a:gd name="connsiteY3" fmla="*/ 497675 h 1015663"/>
              <a:gd name="connsiteX4" fmla="*/ 844020 w 844020"/>
              <a:gd name="connsiteY4" fmla="*/ 1015663 h 1015663"/>
              <a:gd name="connsiteX5" fmla="*/ 422010 w 844020"/>
              <a:gd name="connsiteY5" fmla="*/ 1015663 h 1015663"/>
              <a:gd name="connsiteX6" fmla="*/ 0 w 844020"/>
              <a:gd name="connsiteY6" fmla="*/ 1015663 h 1015663"/>
              <a:gd name="connsiteX7" fmla="*/ 0 w 844020"/>
              <a:gd name="connsiteY7" fmla="*/ 528145 h 1015663"/>
              <a:gd name="connsiteX8" fmla="*/ 0 w 844020"/>
              <a:gd name="connsiteY8"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1015663" extrusionOk="0">
                <a:moveTo>
                  <a:pt x="0" y="0"/>
                </a:moveTo>
                <a:cubicBezTo>
                  <a:pt x="204312" y="19521"/>
                  <a:pt x="296966" y="-294"/>
                  <a:pt x="438890" y="0"/>
                </a:cubicBezTo>
                <a:cubicBezTo>
                  <a:pt x="580814" y="294"/>
                  <a:pt x="725383" y="3159"/>
                  <a:pt x="844020" y="0"/>
                </a:cubicBezTo>
                <a:cubicBezTo>
                  <a:pt x="836607" y="129900"/>
                  <a:pt x="864630" y="283973"/>
                  <a:pt x="844020" y="497675"/>
                </a:cubicBezTo>
                <a:cubicBezTo>
                  <a:pt x="823410" y="711378"/>
                  <a:pt x="833728" y="780642"/>
                  <a:pt x="844020" y="1015663"/>
                </a:cubicBezTo>
                <a:cubicBezTo>
                  <a:pt x="690652" y="1013599"/>
                  <a:pt x="591864" y="1018666"/>
                  <a:pt x="422010" y="1015663"/>
                </a:cubicBezTo>
                <a:cubicBezTo>
                  <a:pt x="252156" y="1012661"/>
                  <a:pt x="200730" y="1008806"/>
                  <a:pt x="0" y="1015663"/>
                </a:cubicBezTo>
                <a:cubicBezTo>
                  <a:pt x="4833" y="792933"/>
                  <a:pt x="-23598" y="699509"/>
                  <a:pt x="0" y="528145"/>
                </a:cubicBezTo>
                <a:cubicBezTo>
                  <a:pt x="23598" y="356781"/>
                  <a:pt x="4379" y="170069"/>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July, Aug, Sept</a:t>
            </a:r>
          </a:p>
        </p:txBody>
      </p:sp>
      <p:sp>
        <p:nvSpPr>
          <p:cNvPr id="21" name="Rectangle 6">
            <a:extLst>
              <a:ext uri="{FF2B5EF4-FFF2-40B4-BE49-F238E27FC236}">
                <a16:creationId xmlns:a16="http://schemas.microsoft.com/office/drawing/2014/main" id="{5C560E31-035A-CD7B-0064-CE9D5B78F1B9}"/>
              </a:ext>
            </a:extLst>
          </p:cNvPr>
          <p:cNvSpPr>
            <a:spLocks noChangeArrowheads="1"/>
          </p:cNvSpPr>
          <p:nvPr/>
        </p:nvSpPr>
        <p:spPr bwMode="auto">
          <a:xfrm>
            <a:off x="3104255" y="5933763"/>
            <a:ext cx="12083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Plums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22" name="Picture 2" descr="Free Free Footprint Clipart, Download Free Free Footprint Clipart png  images, Free ClipArts on Clipart Library">
            <a:extLst>
              <a:ext uri="{FF2B5EF4-FFF2-40B4-BE49-F238E27FC236}">
                <a16:creationId xmlns:a16="http://schemas.microsoft.com/office/drawing/2014/main" id="{55EC82C9-CFDA-6929-C092-7F221C333D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6677" y="590149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10" descr="CDC: New Salmonella Outbreak Linked To Peaches With 68 Ill In 9 States">
            <a:extLst>
              <a:ext uri="{FF2B5EF4-FFF2-40B4-BE49-F238E27FC236}">
                <a16:creationId xmlns:a16="http://schemas.microsoft.com/office/drawing/2014/main" id="{5C72CB2F-B6B5-FE56-A950-493D93B5F318}"/>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4942" t="-9429" r="3534" b="-12384"/>
          <a:stretch/>
        </p:blipFill>
        <p:spPr bwMode="auto">
          <a:xfrm>
            <a:off x="6168671" y="4761042"/>
            <a:ext cx="1208370" cy="1206186"/>
          </a:xfrm>
          <a:prstGeom prst="rect">
            <a:avLst/>
          </a:prstGeom>
          <a:noFill/>
          <a:extLst>
            <a:ext uri="{909E8E84-426E-40DD-AFC4-6F175D3DCCD1}">
              <a14:hiddenFill xmlns:a14="http://schemas.microsoft.com/office/drawing/2010/main">
                <a:solidFill>
                  <a:srgbClr val="FFFFFF"/>
                </a:solidFill>
              </a14:hiddenFill>
            </a:ext>
          </a:extLst>
        </p:spPr>
      </p:pic>
      <p:sp>
        <p:nvSpPr>
          <p:cNvPr id="2054" name="TextBox 2053">
            <a:extLst>
              <a:ext uri="{FF2B5EF4-FFF2-40B4-BE49-F238E27FC236}">
                <a16:creationId xmlns:a16="http://schemas.microsoft.com/office/drawing/2014/main" id="{FF88D8D2-DD28-6F55-6D86-C4459317BEF7}"/>
              </a:ext>
            </a:extLst>
          </p:cNvPr>
          <p:cNvSpPr txBox="1"/>
          <p:nvPr/>
        </p:nvSpPr>
        <p:spPr>
          <a:xfrm>
            <a:off x="7477147" y="4864482"/>
            <a:ext cx="844020" cy="1015663"/>
          </a:xfrm>
          <a:custGeom>
            <a:avLst/>
            <a:gdLst>
              <a:gd name="connsiteX0" fmla="*/ 0 w 844020"/>
              <a:gd name="connsiteY0" fmla="*/ 0 h 1015663"/>
              <a:gd name="connsiteX1" fmla="*/ 438890 w 844020"/>
              <a:gd name="connsiteY1" fmla="*/ 0 h 1015663"/>
              <a:gd name="connsiteX2" fmla="*/ 844020 w 844020"/>
              <a:gd name="connsiteY2" fmla="*/ 0 h 1015663"/>
              <a:gd name="connsiteX3" fmla="*/ 844020 w 844020"/>
              <a:gd name="connsiteY3" fmla="*/ 497675 h 1015663"/>
              <a:gd name="connsiteX4" fmla="*/ 844020 w 844020"/>
              <a:gd name="connsiteY4" fmla="*/ 1015663 h 1015663"/>
              <a:gd name="connsiteX5" fmla="*/ 422010 w 844020"/>
              <a:gd name="connsiteY5" fmla="*/ 1015663 h 1015663"/>
              <a:gd name="connsiteX6" fmla="*/ 0 w 844020"/>
              <a:gd name="connsiteY6" fmla="*/ 1015663 h 1015663"/>
              <a:gd name="connsiteX7" fmla="*/ 0 w 844020"/>
              <a:gd name="connsiteY7" fmla="*/ 528145 h 1015663"/>
              <a:gd name="connsiteX8" fmla="*/ 0 w 844020"/>
              <a:gd name="connsiteY8"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1015663" extrusionOk="0">
                <a:moveTo>
                  <a:pt x="0" y="0"/>
                </a:moveTo>
                <a:cubicBezTo>
                  <a:pt x="204312" y="19521"/>
                  <a:pt x="296966" y="-294"/>
                  <a:pt x="438890" y="0"/>
                </a:cubicBezTo>
                <a:cubicBezTo>
                  <a:pt x="580814" y="294"/>
                  <a:pt x="725383" y="3159"/>
                  <a:pt x="844020" y="0"/>
                </a:cubicBezTo>
                <a:cubicBezTo>
                  <a:pt x="836607" y="129900"/>
                  <a:pt x="864630" y="283973"/>
                  <a:pt x="844020" y="497675"/>
                </a:cubicBezTo>
                <a:cubicBezTo>
                  <a:pt x="823410" y="711378"/>
                  <a:pt x="833728" y="780642"/>
                  <a:pt x="844020" y="1015663"/>
                </a:cubicBezTo>
                <a:cubicBezTo>
                  <a:pt x="690652" y="1013599"/>
                  <a:pt x="591864" y="1018666"/>
                  <a:pt x="422010" y="1015663"/>
                </a:cubicBezTo>
                <a:cubicBezTo>
                  <a:pt x="252156" y="1012661"/>
                  <a:pt x="200730" y="1008806"/>
                  <a:pt x="0" y="1015663"/>
                </a:cubicBezTo>
                <a:cubicBezTo>
                  <a:pt x="4833" y="792933"/>
                  <a:pt x="-23598" y="699509"/>
                  <a:pt x="0" y="528145"/>
                </a:cubicBezTo>
                <a:cubicBezTo>
                  <a:pt x="23598" y="356781"/>
                  <a:pt x="4379" y="170069"/>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July,</a:t>
            </a:r>
          </a:p>
          <a:p>
            <a:r>
              <a:rPr lang="en-US" sz="2000" dirty="0">
                <a:latin typeface="Arial" panose="020B0604020202020204" pitchFamily="34" charset="0"/>
                <a:cs typeface="Arial" panose="020B0604020202020204" pitchFamily="34" charset="0"/>
              </a:rPr>
              <a:t>Aug, Sept</a:t>
            </a:r>
          </a:p>
        </p:txBody>
      </p:sp>
      <p:sp>
        <p:nvSpPr>
          <p:cNvPr id="2052" name="Rectangle 6">
            <a:extLst>
              <a:ext uri="{FF2B5EF4-FFF2-40B4-BE49-F238E27FC236}">
                <a16:creationId xmlns:a16="http://schemas.microsoft.com/office/drawing/2014/main" id="{52BF95C2-3AA4-BBAE-06A3-65019A8E47D9}"/>
              </a:ext>
            </a:extLst>
          </p:cNvPr>
          <p:cNvSpPr>
            <a:spLocks noChangeArrowheads="1"/>
          </p:cNvSpPr>
          <p:nvPr/>
        </p:nvSpPr>
        <p:spPr bwMode="auto">
          <a:xfrm>
            <a:off x="6168671" y="6052684"/>
            <a:ext cx="12083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Peaches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2053" name="Picture 2" descr="Free Free Footprint Clipart, Download Free Free Footprint Clipart png  images, Free ClipArts on Clipart Library">
            <a:extLst>
              <a:ext uri="{FF2B5EF4-FFF2-40B4-BE49-F238E27FC236}">
                <a16:creationId xmlns:a16="http://schemas.microsoft.com/office/drawing/2014/main" id="{374367D4-5DEA-604F-41CD-FFE169DAD3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58979" y="5989862"/>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6" descr="Pears -259 | Pears, GV Independent Packers, Shepparton, Vict… | Flickr">
            <a:extLst>
              <a:ext uri="{FF2B5EF4-FFF2-40B4-BE49-F238E27FC236}">
                <a16:creationId xmlns:a16="http://schemas.microsoft.com/office/drawing/2014/main" id="{5EDDDED2-ED0B-0FBB-06A9-E1AB71A25E92}"/>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20364" t="-1" r="12817" b="1"/>
          <a:stretch/>
        </p:blipFill>
        <p:spPr bwMode="auto">
          <a:xfrm>
            <a:off x="9217402" y="4864482"/>
            <a:ext cx="1208370" cy="1206186"/>
          </a:xfrm>
          <a:prstGeom prst="rect">
            <a:avLst/>
          </a:prstGeom>
          <a:noFill/>
          <a:extLst>
            <a:ext uri="{909E8E84-426E-40DD-AFC4-6F175D3DCCD1}">
              <a14:hiddenFill xmlns:a14="http://schemas.microsoft.com/office/drawing/2010/main">
                <a:solidFill>
                  <a:srgbClr val="FFFFFF"/>
                </a:solidFill>
              </a14:hiddenFill>
            </a:ext>
          </a:extLst>
        </p:spPr>
      </p:pic>
      <p:sp>
        <p:nvSpPr>
          <p:cNvPr id="2048" name="TextBox 2047">
            <a:extLst>
              <a:ext uri="{FF2B5EF4-FFF2-40B4-BE49-F238E27FC236}">
                <a16:creationId xmlns:a16="http://schemas.microsoft.com/office/drawing/2014/main" id="{10ED53B5-6B5F-4AA5-1CB9-BEFC9224B425}"/>
              </a:ext>
            </a:extLst>
          </p:cNvPr>
          <p:cNvSpPr txBox="1"/>
          <p:nvPr/>
        </p:nvSpPr>
        <p:spPr>
          <a:xfrm>
            <a:off x="10533329" y="5096682"/>
            <a:ext cx="844020" cy="707886"/>
          </a:xfrm>
          <a:custGeom>
            <a:avLst/>
            <a:gdLst>
              <a:gd name="connsiteX0" fmla="*/ 0 w 844020"/>
              <a:gd name="connsiteY0" fmla="*/ 0 h 707886"/>
              <a:gd name="connsiteX1" fmla="*/ 438890 w 844020"/>
              <a:gd name="connsiteY1" fmla="*/ 0 h 707886"/>
              <a:gd name="connsiteX2" fmla="*/ 844020 w 844020"/>
              <a:gd name="connsiteY2" fmla="*/ 0 h 707886"/>
              <a:gd name="connsiteX3" fmla="*/ 844020 w 844020"/>
              <a:gd name="connsiteY3" fmla="*/ 346864 h 707886"/>
              <a:gd name="connsiteX4" fmla="*/ 844020 w 844020"/>
              <a:gd name="connsiteY4" fmla="*/ 707886 h 707886"/>
              <a:gd name="connsiteX5" fmla="*/ 422010 w 844020"/>
              <a:gd name="connsiteY5" fmla="*/ 707886 h 707886"/>
              <a:gd name="connsiteX6" fmla="*/ 0 w 844020"/>
              <a:gd name="connsiteY6" fmla="*/ 707886 h 707886"/>
              <a:gd name="connsiteX7" fmla="*/ 0 w 844020"/>
              <a:gd name="connsiteY7" fmla="*/ 368101 h 707886"/>
              <a:gd name="connsiteX8" fmla="*/ 0 w 844020"/>
              <a:gd name="connsiteY8"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20" h="707886" extrusionOk="0">
                <a:moveTo>
                  <a:pt x="0" y="0"/>
                </a:moveTo>
                <a:cubicBezTo>
                  <a:pt x="204312" y="19521"/>
                  <a:pt x="296966" y="-294"/>
                  <a:pt x="438890" y="0"/>
                </a:cubicBezTo>
                <a:cubicBezTo>
                  <a:pt x="580814" y="294"/>
                  <a:pt x="725383" y="3159"/>
                  <a:pt x="844020" y="0"/>
                </a:cubicBezTo>
                <a:cubicBezTo>
                  <a:pt x="855206" y="144580"/>
                  <a:pt x="841827" y="247555"/>
                  <a:pt x="844020" y="346864"/>
                </a:cubicBezTo>
                <a:cubicBezTo>
                  <a:pt x="846213" y="446173"/>
                  <a:pt x="848373" y="535672"/>
                  <a:pt x="844020" y="707886"/>
                </a:cubicBezTo>
                <a:cubicBezTo>
                  <a:pt x="690652" y="705822"/>
                  <a:pt x="591864" y="710889"/>
                  <a:pt x="422010" y="707886"/>
                </a:cubicBezTo>
                <a:cubicBezTo>
                  <a:pt x="252156" y="704884"/>
                  <a:pt x="200730" y="701029"/>
                  <a:pt x="0" y="707886"/>
                </a:cubicBezTo>
                <a:cubicBezTo>
                  <a:pt x="1856" y="549421"/>
                  <a:pt x="-14026" y="483596"/>
                  <a:pt x="0" y="368101"/>
                </a:cubicBezTo>
                <a:cubicBezTo>
                  <a:pt x="14026" y="252606"/>
                  <a:pt x="-15996" y="157714"/>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rtlCol="0">
            <a:spAutoFit/>
          </a:bodyPr>
          <a:lstStyle/>
          <a:p>
            <a:r>
              <a:rPr lang="en-US" sz="2000" dirty="0">
                <a:latin typeface="Arial" panose="020B0604020202020204" pitchFamily="34" charset="0"/>
                <a:cs typeface="Arial" panose="020B0604020202020204" pitchFamily="34" charset="0"/>
              </a:rPr>
              <a:t>Aug,</a:t>
            </a:r>
          </a:p>
          <a:p>
            <a:r>
              <a:rPr lang="en-US" sz="2000" dirty="0">
                <a:latin typeface="Arial" panose="020B0604020202020204" pitchFamily="34" charset="0"/>
                <a:cs typeface="Arial" panose="020B0604020202020204" pitchFamily="34" charset="0"/>
              </a:rPr>
              <a:t>Sept</a:t>
            </a:r>
          </a:p>
        </p:txBody>
      </p:sp>
      <p:sp>
        <p:nvSpPr>
          <p:cNvPr id="62" name="Rectangle 6">
            <a:extLst>
              <a:ext uri="{FF2B5EF4-FFF2-40B4-BE49-F238E27FC236}">
                <a16:creationId xmlns:a16="http://schemas.microsoft.com/office/drawing/2014/main" id="{78FF507F-AE11-E686-B0EB-BD3B984BAE73}"/>
              </a:ext>
            </a:extLst>
          </p:cNvPr>
          <p:cNvSpPr>
            <a:spLocks noChangeArrowheads="1"/>
          </p:cNvSpPr>
          <p:nvPr/>
        </p:nvSpPr>
        <p:spPr bwMode="auto">
          <a:xfrm>
            <a:off x="9217402" y="6099590"/>
            <a:ext cx="12083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Pears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63" name="Picture 2" descr="Free Free Footprint Clipart, Download Free Free Footprint Clipart png  images, Free ClipArts on Clipart Library">
            <a:extLst>
              <a:ext uri="{FF2B5EF4-FFF2-40B4-BE49-F238E27FC236}">
                <a16:creationId xmlns:a16="http://schemas.microsoft.com/office/drawing/2014/main" id="{5E17AA45-ED8F-2D2B-505B-B0E96A0F84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94354" y="6036768"/>
            <a:ext cx="515698" cy="479377"/>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13">
            <a:extLst>
              <a:ext uri="{FF2B5EF4-FFF2-40B4-BE49-F238E27FC236}">
                <a16:creationId xmlns:a16="http://schemas.microsoft.com/office/drawing/2014/main" id="{BADE9663-6C11-B972-A8D3-4B5818DFB093}"/>
              </a:ext>
            </a:extLst>
          </p:cNvPr>
          <p:cNvSpPr>
            <a:spLocks noGrp="1"/>
          </p:cNvSpPr>
          <p:nvPr>
            <p:ph type="sldNum" sz="quarter" idx="12"/>
          </p:nvPr>
        </p:nvSpPr>
        <p:spPr>
          <a:xfrm>
            <a:off x="8610599" y="6467066"/>
            <a:ext cx="2743200" cy="365125"/>
          </a:xfrm>
        </p:spPr>
        <p:txBody>
          <a:bodyPr/>
          <a:lstStyle/>
          <a:p>
            <a:r>
              <a:rPr lang="en-US"/>
              <a:t>Rev It Up – </a:t>
            </a:r>
            <a:fld id="{7D52F209-99F7-4049-AA47-24F544FE70AF}" type="slidenum">
              <a:rPr lang="en-US" smtClean="0"/>
              <a:t>13</a:t>
            </a:fld>
            <a:endParaRPr lang="en-US" dirty="0"/>
          </a:p>
        </p:txBody>
      </p:sp>
    </p:spTree>
    <p:extLst>
      <p:ext uri="{BB962C8B-B14F-4D97-AF65-F5344CB8AC3E}">
        <p14:creationId xmlns:p14="http://schemas.microsoft.com/office/powerpoint/2010/main" val="10212399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2">
            <a:extLst>
              <a:ext uri="{FF2B5EF4-FFF2-40B4-BE49-F238E27FC236}">
                <a16:creationId xmlns:a16="http://schemas.microsoft.com/office/drawing/2014/main" id="{81F30FA5-73E7-6B09-AC91-65C37BC261F7}"/>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911" y="1102888"/>
            <a:ext cx="2166867" cy="220359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451A8DDD-2241-286D-247F-90C510AE8206}"/>
              </a:ext>
            </a:extLst>
          </p:cNvPr>
          <p:cNvSpPr>
            <a:spLocks noGrp="1"/>
          </p:cNvSpPr>
          <p:nvPr>
            <p:ph type="title" idx="4294967295"/>
          </p:nvPr>
        </p:nvSpPr>
        <p:spPr>
          <a:xfrm>
            <a:off x="2995448" y="967105"/>
            <a:ext cx="5095068" cy="2461895"/>
          </a:xfrm>
        </p:spPr>
        <p:txBody>
          <a:bodyPr>
            <a:noAutofit/>
          </a:bodyPr>
          <a:lstStyle/>
          <a:p>
            <a:pPr rtl="0" eaLnBrk="1" latinLnBrk="0" hangingPunct="1"/>
            <a:r>
              <a:rPr lang="en-US" sz="2800" b="1" kern="1200" dirty="0">
                <a:solidFill>
                  <a:srgbClr val="000000"/>
                </a:solidFill>
                <a:effectLst/>
                <a:latin typeface="Arial" panose="020B0604020202020204" pitchFamily="34" charset="0"/>
                <a:ea typeface="+mn-ea"/>
                <a:cs typeface="Arial" panose="020B0604020202020204" pitchFamily="34" charset="0"/>
              </a:rPr>
              <a:t>Some fruits are not local to New Jersey, but they are still pretty good choices, especially during the winter months when they are in season in other states.</a:t>
            </a:r>
            <a:endParaRPr lang="en-US" dirty="0">
              <a:effectLst/>
            </a:endParaRPr>
          </a:p>
        </p:txBody>
      </p:sp>
      <p:pic>
        <p:nvPicPr>
          <p:cNvPr id="14" name="Picture 13">
            <a:extLst>
              <a:ext uri="{FF2B5EF4-FFF2-40B4-BE49-F238E27FC236}">
                <a16:creationId xmlns:a16="http://schemas.microsoft.com/office/drawing/2014/main" id="{85DBE220-A521-ADD6-C1E8-82018E8F9A2E}"/>
              </a:ext>
              <a:ext uri="{C183D7F6-B498-43B3-948B-1728B52AA6E4}">
                <adec:decorative xmlns:adec="http://schemas.microsoft.com/office/drawing/2017/decorative" val="1"/>
              </a:ext>
            </a:extLst>
          </p:cNvPr>
          <p:cNvPicPr/>
          <p:nvPr/>
        </p:nvPicPr>
        <p:blipFill rotWithShape="1">
          <a:blip r:embed="rId4" cstate="print">
            <a:extLst>
              <a:ext uri="{28A0092B-C50C-407E-A947-70E740481C1C}">
                <a14:useLocalDpi xmlns:a14="http://schemas.microsoft.com/office/drawing/2010/main" val="0"/>
              </a:ext>
            </a:extLst>
          </a:blip>
          <a:srcRect l="10968" t="7938" r="6419" b="9448"/>
          <a:stretch/>
        </p:blipFill>
        <p:spPr bwMode="auto">
          <a:xfrm>
            <a:off x="8260527" y="1210008"/>
            <a:ext cx="1694113" cy="1128810"/>
          </a:xfrm>
          <a:prstGeom prst="rect">
            <a:avLst/>
          </a:prstGeom>
          <a:noFill/>
          <a:ln>
            <a:noFill/>
          </a:ln>
        </p:spPr>
      </p:pic>
      <p:sp>
        <p:nvSpPr>
          <p:cNvPr id="15" name="Rectangle 6">
            <a:extLst>
              <a:ext uri="{FF2B5EF4-FFF2-40B4-BE49-F238E27FC236}">
                <a16:creationId xmlns:a16="http://schemas.microsoft.com/office/drawing/2014/main" id="{72705DE4-4334-35BA-D2B7-03AA73839463}"/>
              </a:ext>
            </a:extLst>
          </p:cNvPr>
          <p:cNvSpPr>
            <a:spLocks noChangeArrowheads="1"/>
          </p:cNvSpPr>
          <p:nvPr/>
        </p:nvSpPr>
        <p:spPr bwMode="auto">
          <a:xfrm>
            <a:off x="8326261" y="2417952"/>
            <a:ext cx="15626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Pineapples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6" name="Picture 2" descr="Footprint">
            <a:extLst>
              <a:ext uri="{FF2B5EF4-FFF2-40B4-BE49-F238E27FC236}">
                <a16:creationId xmlns:a16="http://schemas.microsoft.com/office/drawing/2014/main" id="{85EDF667-F4BE-09B2-3ED3-DCF8B6F327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40945" y="27693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Footprint">
            <a:extLst>
              <a:ext uri="{FF2B5EF4-FFF2-40B4-BE49-F238E27FC236}">
                <a16:creationId xmlns:a16="http://schemas.microsoft.com/office/drawing/2014/main" id="{BEA3AEFB-77B6-3436-6F83-DAAD423150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58524" y="27693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56046E2A-1399-309F-BED7-CC1338DC71C8}"/>
              </a:ext>
              <a:ext uri="{C183D7F6-B498-43B3-948B-1728B52AA6E4}">
                <adec:decorative xmlns:adec="http://schemas.microsoft.com/office/drawing/2017/decorative" val="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040486" y="1210008"/>
            <a:ext cx="1693037" cy="1086582"/>
          </a:xfrm>
          <a:prstGeom prst="rect">
            <a:avLst/>
          </a:prstGeom>
          <a:noFill/>
          <a:ln>
            <a:noFill/>
          </a:ln>
        </p:spPr>
      </p:pic>
      <p:sp>
        <p:nvSpPr>
          <p:cNvPr id="19" name="Rectangle 18">
            <a:extLst>
              <a:ext uri="{FF2B5EF4-FFF2-40B4-BE49-F238E27FC236}">
                <a16:creationId xmlns:a16="http://schemas.microsoft.com/office/drawing/2014/main" id="{8910ACB0-8054-46C5-94CE-CD58E54AC79A}"/>
              </a:ext>
            </a:extLst>
          </p:cNvPr>
          <p:cNvSpPr>
            <a:spLocks noChangeArrowheads="1"/>
          </p:cNvSpPr>
          <p:nvPr/>
        </p:nvSpPr>
        <p:spPr bwMode="auto">
          <a:xfrm>
            <a:off x="10207126" y="2417952"/>
            <a:ext cx="13597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Oranges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3" name="Picture 2" descr="Footprint">
            <a:extLst>
              <a:ext uri="{FF2B5EF4-FFF2-40B4-BE49-F238E27FC236}">
                <a16:creationId xmlns:a16="http://schemas.microsoft.com/office/drawing/2014/main" id="{18D4C23B-561B-B572-650D-18F509A149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0366" y="27693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Footprint">
            <a:extLst>
              <a:ext uri="{FF2B5EF4-FFF2-40B4-BE49-F238E27FC236}">
                <a16:creationId xmlns:a16="http://schemas.microsoft.com/office/drawing/2014/main" id="{B1F97CEA-477B-C2A3-3537-7BB82EB223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37945" y="2769347"/>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55" name="Content Placeholder 14">
            <a:extLst>
              <a:ext uri="{FF2B5EF4-FFF2-40B4-BE49-F238E27FC236}">
                <a16:creationId xmlns:a16="http://schemas.microsoft.com/office/drawing/2014/main" id="{EA1BF95A-F41C-4EEA-2CC5-73CDBA610CFC}"/>
              </a:ext>
            </a:extLst>
          </p:cNvPr>
          <p:cNvSpPr txBox="1">
            <a:spLocks/>
          </p:cNvSpPr>
          <p:nvPr/>
        </p:nvSpPr>
        <p:spPr>
          <a:xfrm>
            <a:off x="838200" y="3972260"/>
            <a:ext cx="5285470" cy="1993659"/>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b="1" dirty="0">
                <a:latin typeface="Arial" panose="020B0604020202020204" pitchFamily="34" charset="0"/>
                <a:cs typeface="Arial" panose="020B0604020202020204" pitchFamily="34" charset="0"/>
              </a:rPr>
              <a:t>Frozen, dried, and canned fruit can be good choices when local fruits aren’t in season. Just make sure canned fruit is in 100% juice!</a:t>
            </a:r>
          </a:p>
        </p:txBody>
      </p:sp>
      <p:pic>
        <p:nvPicPr>
          <p:cNvPr id="40" name="Picture 39">
            <a:extLst>
              <a:ext uri="{FF2B5EF4-FFF2-40B4-BE49-F238E27FC236}">
                <a16:creationId xmlns:a16="http://schemas.microsoft.com/office/drawing/2014/main" id="{97C94F5D-5EB9-98B8-A413-6978AE7CB073}"/>
              </a:ext>
              <a:ext uri="{C183D7F6-B498-43B3-948B-1728B52AA6E4}">
                <adec:decorative xmlns:adec="http://schemas.microsoft.com/office/drawing/2017/decorative" val="1"/>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69868" y="3723950"/>
            <a:ext cx="1058168" cy="1524161"/>
          </a:xfrm>
          <a:prstGeom prst="rect">
            <a:avLst/>
          </a:prstGeom>
          <a:noFill/>
          <a:ln>
            <a:noFill/>
          </a:ln>
        </p:spPr>
      </p:pic>
      <p:sp>
        <p:nvSpPr>
          <p:cNvPr id="41" name="Rectangle 6">
            <a:extLst>
              <a:ext uri="{FF2B5EF4-FFF2-40B4-BE49-F238E27FC236}">
                <a16:creationId xmlns:a16="http://schemas.microsoft.com/office/drawing/2014/main" id="{D9283D08-F2AC-9493-1E1F-FC9A26362990}"/>
              </a:ext>
            </a:extLst>
          </p:cNvPr>
          <p:cNvSpPr>
            <a:spLocks noChangeArrowheads="1"/>
          </p:cNvSpPr>
          <p:nvPr/>
        </p:nvSpPr>
        <p:spPr bwMode="auto">
          <a:xfrm>
            <a:off x="6361732" y="5335842"/>
            <a:ext cx="167443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Fruit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42" name="Picture 2" descr="Footprint">
            <a:extLst>
              <a:ext uri="{FF2B5EF4-FFF2-40B4-BE49-F238E27FC236}">
                <a16:creationId xmlns:a16="http://schemas.microsoft.com/office/drawing/2014/main" id="{B28CE14F-953E-EDE4-97F6-9F3DD82139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313" y="570937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Footprint">
            <a:extLst>
              <a:ext uri="{FF2B5EF4-FFF2-40B4-BE49-F238E27FC236}">
                <a16:creationId xmlns:a16="http://schemas.microsoft.com/office/drawing/2014/main" id="{64E543F8-817E-B379-59C0-430869BDD1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9892" y="571116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6">
            <a:extLst>
              <a:ext uri="{FF2B5EF4-FFF2-40B4-BE49-F238E27FC236}">
                <a16:creationId xmlns:a16="http://schemas.microsoft.com/office/drawing/2014/main" id="{87BFB63A-D052-67C7-97C4-46F25AF8C235}"/>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66798" y="3723950"/>
            <a:ext cx="1524161" cy="1524161"/>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6">
            <a:extLst>
              <a:ext uri="{FF2B5EF4-FFF2-40B4-BE49-F238E27FC236}">
                <a16:creationId xmlns:a16="http://schemas.microsoft.com/office/drawing/2014/main" id="{ED6B240E-7223-6EAA-9031-A288CAF2D3DF}"/>
              </a:ext>
            </a:extLst>
          </p:cNvPr>
          <p:cNvSpPr>
            <a:spLocks noChangeArrowheads="1"/>
          </p:cNvSpPr>
          <p:nvPr/>
        </p:nvSpPr>
        <p:spPr bwMode="auto">
          <a:xfrm>
            <a:off x="8270515" y="5335842"/>
            <a:ext cx="151672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Raisins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47" name="Picture 2" descr="Footprint">
            <a:extLst>
              <a:ext uri="{FF2B5EF4-FFF2-40B4-BE49-F238E27FC236}">
                <a16:creationId xmlns:a16="http://schemas.microsoft.com/office/drawing/2014/main" id="{76F5CDC5-7505-C6C4-EEF6-D549D7DCEB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2240" y="570847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Footprint">
            <a:extLst>
              <a:ext uri="{FF2B5EF4-FFF2-40B4-BE49-F238E27FC236}">
                <a16:creationId xmlns:a16="http://schemas.microsoft.com/office/drawing/2014/main" id="{7C47128A-EFCD-FD75-4E45-6D7E49EEF2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79819" y="571026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a:extLst>
              <a:ext uri="{FF2B5EF4-FFF2-40B4-BE49-F238E27FC236}">
                <a16:creationId xmlns:a16="http://schemas.microsoft.com/office/drawing/2014/main" id="{5F260D8B-63A8-3494-2737-82B8A1D2077E}"/>
              </a:ext>
              <a:ext uri="{C183D7F6-B498-43B3-948B-1728B52AA6E4}">
                <adec:decorative xmlns:adec="http://schemas.microsoft.com/office/drawing/2017/decorative" val="1"/>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9307"/>
          <a:stretch/>
        </p:blipFill>
        <p:spPr bwMode="auto">
          <a:xfrm>
            <a:off x="10399324" y="3723950"/>
            <a:ext cx="1260421" cy="1524161"/>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6">
            <a:extLst>
              <a:ext uri="{FF2B5EF4-FFF2-40B4-BE49-F238E27FC236}">
                <a16:creationId xmlns:a16="http://schemas.microsoft.com/office/drawing/2014/main" id="{8BDED0B0-F8F0-0621-5606-2D54600E858C}"/>
              </a:ext>
            </a:extLst>
          </p:cNvPr>
          <p:cNvSpPr>
            <a:spLocks noChangeArrowheads="1"/>
          </p:cNvSpPr>
          <p:nvPr/>
        </p:nvSpPr>
        <p:spPr bwMode="auto">
          <a:xfrm>
            <a:off x="10271171" y="5335842"/>
            <a:ext cx="151672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Canned Fruit in Syrup</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51" name="Picture 2" descr="Footprint">
            <a:extLst>
              <a:ext uri="{FF2B5EF4-FFF2-40B4-BE49-F238E27FC236}">
                <a16:creationId xmlns:a16="http://schemas.microsoft.com/office/drawing/2014/main" id="{C79BB88B-87FC-3A92-7837-3B87DBFFA2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95724" y="592123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descr="Footprint">
            <a:extLst>
              <a:ext uri="{FF2B5EF4-FFF2-40B4-BE49-F238E27FC236}">
                <a16:creationId xmlns:a16="http://schemas.microsoft.com/office/drawing/2014/main" id="{154F0F8E-E76B-6A5D-C933-A5F09D9B71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51320" y="592123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Footprint">
            <a:extLst>
              <a:ext uri="{FF2B5EF4-FFF2-40B4-BE49-F238E27FC236}">
                <a16:creationId xmlns:a16="http://schemas.microsoft.com/office/drawing/2014/main" id="{536DDE12-51F2-97BF-4E3A-00BD766E0B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77909" y="5921230"/>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9DEED360-EC17-3D77-11B8-877C3F2BB2BC}"/>
              </a:ext>
            </a:extLst>
          </p:cNvPr>
          <p:cNvSpPr>
            <a:spLocks noGrp="1"/>
          </p:cNvSpPr>
          <p:nvPr>
            <p:ph type="sldNum" sz="quarter" idx="12"/>
          </p:nvPr>
        </p:nvSpPr>
        <p:spPr>
          <a:xfrm>
            <a:off x="8610443" y="6450680"/>
            <a:ext cx="2743200" cy="365125"/>
          </a:xfrm>
        </p:spPr>
        <p:txBody>
          <a:bodyPr/>
          <a:lstStyle/>
          <a:p>
            <a:r>
              <a:rPr lang="en-US"/>
              <a:t>Rev It Up – </a:t>
            </a:r>
            <a:fld id="{7D52F209-99F7-4049-AA47-24F544FE70AF}" type="slidenum">
              <a:rPr lang="en-US" smtClean="0"/>
              <a:t>14</a:t>
            </a:fld>
            <a:endParaRPr lang="en-US" dirty="0"/>
          </a:p>
        </p:txBody>
      </p:sp>
    </p:spTree>
    <p:extLst>
      <p:ext uri="{BB962C8B-B14F-4D97-AF65-F5344CB8AC3E}">
        <p14:creationId xmlns:p14="http://schemas.microsoft.com/office/powerpoint/2010/main" val="1165096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6" name="Picture 2">
            <a:extLst>
              <a:ext uri="{FF2B5EF4-FFF2-40B4-BE49-F238E27FC236}">
                <a16:creationId xmlns:a16="http://schemas.microsoft.com/office/drawing/2014/main" id="{F2EAADD7-2227-F0A9-BE71-E90B2201208A}"/>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462" y="949366"/>
            <a:ext cx="1125186" cy="1144257"/>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95DF3508-3101-AA76-CD62-A55F9B544FFB}"/>
              </a:ext>
            </a:extLst>
          </p:cNvPr>
          <p:cNvSpPr>
            <a:spLocks noGrp="1"/>
          </p:cNvSpPr>
          <p:nvPr>
            <p:ph type="title"/>
          </p:nvPr>
        </p:nvSpPr>
        <p:spPr>
          <a:xfrm>
            <a:off x="1721224" y="967105"/>
            <a:ext cx="9632576" cy="738107"/>
          </a:xfrm>
        </p:spPr>
        <p:txBody>
          <a:bodyPr>
            <a:noAutofit/>
          </a:bodyPr>
          <a:lstStyle/>
          <a:p>
            <a:pPr algn="ctr"/>
            <a:r>
              <a:rPr lang="en-US" sz="2800" dirty="0"/>
              <a:t>Veggies are awesome choices when they are in season!</a:t>
            </a:r>
          </a:p>
        </p:txBody>
      </p:sp>
      <p:sp>
        <p:nvSpPr>
          <p:cNvPr id="3105" name="Content Placeholder 47">
            <a:extLst>
              <a:ext uri="{FF2B5EF4-FFF2-40B4-BE49-F238E27FC236}">
                <a16:creationId xmlns:a16="http://schemas.microsoft.com/office/drawing/2014/main" id="{5C612E62-FF53-73D9-8FA4-BF4FF7377870}"/>
              </a:ext>
            </a:extLst>
          </p:cNvPr>
          <p:cNvSpPr txBox="1">
            <a:spLocks/>
          </p:cNvSpPr>
          <p:nvPr/>
        </p:nvSpPr>
        <p:spPr>
          <a:xfrm>
            <a:off x="1721224" y="1535005"/>
            <a:ext cx="9632575" cy="38210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800"/>
              <a:t>If a veggie you chose isn’t in season right now, add 1 extra footprint to your score.</a:t>
            </a:r>
            <a:endParaRPr lang="en-US" sz="1800" dirty="0"/>
          </a:p>
        </p:txBody>
      </p:sp>
      <p:pic>
        <p:nvPicPr>
          <p:cNvPr id="3088" name="Picture 12">
            <a:extLst>
              <a:ext uri="{FF2B5EF4-FFF2-40B4-BE49-F238E27FC236}">
                <a16:creationId xmlns:a16="http://schemas.microsoft.com/office/drawing/2014/main" id="{676069B1-E576-E854-A81C-6D7D725BE020}"/>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23"/>
          <a:stretch/>
        </p:blipFill>
        <p:spPr bwMode="auto">
          <a:xfrm>
            <a:off x="554919" y="2269375"/>
            <a:ext cx="911363" cy="1355497"/>
          </a:xfrm>
          <a:prstGeom prst="rect">
            <a:avLst/>
          </a:prstGeom>
          <a:noFill/>
          <a:extLst>
            <a:ext uri="{909E8E84-426E-40DD-AFC4-6F175D3DCCD1}">
              <a14:hiddenFill xmlns:a14="http://schemas.microsoft.com/office/drawing/2010/main">
                <a:solidFill>
                  <a:srgbClr val="FFFFFF"/>
                </a:solidFill>
              </a14:hiddenFill>
            </a:ext>
          </a:extLst>
        </p:spPr>
      </p:pic>
      <p:sp>
        <p:nvSpPr>
          <p:cNvPr id="3089" name="TextBox 3088">
            <a:extLst>
              <a:ext uri="{FF2B5EF4-FFF2-40B4-BE49-F238E27FC236}">
                <a16:creationId xmlns:a16="http://schemas.microsoft.com/office/drawing/2014/main" id="{46A209CA-FE4F-9390-BD03-5F4A5F4148EA}"/>
              </a:ext>
            </a:extLst>
          </p:cNvPr>
          <p:cNvSpPr txBox="1"/>
          <p:nvPr/>
        </p:nvSpPr>
        <p:spPr>
          <a:xfrm>
            <a:off x="1585889" y="2563583"/>
            <a:ext cx="1571484" cy="830997"/>
          </a:xfrm>
          <a:custGeom>
            <a:avLst/>
            <a:gdLst>
              <a:gd name="connsiteX0" fmla="*/ 0 w 1571484"/>
              <a:gd name="connsiteY0" fmla="*/ 0 h 830997"/>
              <a:gd name="connsiteX1" fmla="*/ 555258 w 1571484"/>
              <a:gd name="connsiteY1" fmla="*/ 0 h 830997"/>
              <a:gd name="connsiteX2" fmla="*/ 1079086 w 1571484"/>
              <a:gd name="connsiteY2" fmla="*/ 0 h 830997"/>
              <a:gd name="connsiteX3" fmla="*/ 1571484 w 1571484"/>
              <a:gd name="connsiteY3" fmla="*/ 0 h 830997"/>
              <a:gd name="connsiteX4" fmla="*/ 1571484 w 1571484"/>
              <a:gd name="connsiteY4" fmla="*/ 390569 h 830997"/>
              <a:gd name="connsiteX5" fmla="*/ 1571484 w 1571484"/>
              <a:gd name="connsiteY5" fmla="*/ 830997 h 830997"/>
              <a:gd name="connsiteX6" fmla="*/ 1016226 w 1571484"/>
              <a:gd name="connsiteY6" fmla="*/ 830997 h 830997"/>
              <a:gd name="connsiteX7" fmla="*/ 523828 w 1571484"/>
              <a:gd name="connsiteY7" fmla="*/ 830997 h 830997"/>
              <a:gd name="connsiteX8" fmla="*/ 0 w 1571484"/>
              <a:gd name="connsiteY8" fmla="*/ 830997 h 830997"/>
              <a:gd name="connsiteX9" fmla="*/ 0 w 1571484"/>
              <a:gd name="connsiteY9" fmla="*/ 398879 h 830997"/>
              <a:gd name="connsiteX10" fmla="*/ 0 w 1571484"/>
              <a:gd name="connsiteY10"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1484" h="830997" extrusionOk="0">
                <a:moveTo>
                  <a:pt x="0" y="0"/>
                </a:moveTo>
                <a:cubicBezTo>
                  <a:pt x="190104" y="19041"/>
                  <a:pt x="324629" y="3942"/>
                  <a:pt x="555258" y="0"/>
                </a:cubicBezTo>
                <a:cubicBezTo>
                  <a:pt x="785887" y="-3942"/>
                  <a:pt x="870141" y="-24524"/>
                  <a:pt x="1079086" y="0"/>
                </a:cubicBezTo>
                <a:cubicBezTo>
                  <a:pt x="1288031" y="24524"/>
                  <a:pt x="1355874" y="-11158"/>
                  <a:pt x="1571484" y="0"/>
                </a:cubicBezTo>
                <a:cubicBezTo>
                  <a:pt x="1561602" y="92619"/>
                  <a:pt x="1569910" y="215407"/>
                  <a:pt x="1571484" y="390569"/>
                </a:cubicBezTo>
                <a:cubicBezTo>
                  <a:pt x="1573058" y="565731"/>
                  <a:pt x="1560608" y="689500"/>
                  <a:pt x="1571484" y="830997"/>
                </a:cubicBezTo>
                <a:cubicBezTo>
                  <a:pt x="1443528" y="844183"/>
                  <a:pt x="1145523" y="826006"/>
                  <a:pt x="1016226" y="830997"/>
                </a:cubicBezTo>
                <a:cubicBezTo>
                  <a:pt x="886929" y="835988"/>
                  <a:pt x="754331" y="850489"/>
                  <a:pt x="523828" y="830997"/>
                </a:cubicBezTo>
                <a:cubicBezTo>
                  <a:pt x="293325" y="811505"/>
                  <a:pt x="192967" y="840676"/>
                  <a:pt x="0" y="830997"/>
                </a:cubicBezTo>
                <a:cubicBezTo>
                  <a:pt x="-9292" y="658078"/>
                  <a:pt x="11199" y="531579"/>
                  <a:pt x="0" y="398879"/>
                </a:cubicBezTo>
                <a:cubicBezTo>
                  <a:pt x="-11199" y="266179"/>
                  <a:pt x="6077" y="150565"/>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sz="1800" dirty="0">
                <a:latin typeface="Arial" panose="020B0604020202020204" pitchFamily="34" charset="0"/>
                <a:cs typeface="Arial" panose="020B0604020202020204" pitchFamily="34" charset="0"/>
              </a:rPr>
              <a:t>April, May, June, Sept,</a:t>
            </a:r>
          </a:p>
          <a:p>
            <a:r>
              <a:rPr lang="en-US" sz="1800" dirty="0">
                <a:latin typeface="Arial" panose="020B0604020202020204" pitchFamily="34" charset="0"/>
                <a:cs typeface="Arial" panose="020B0604020202020204" pitchFamily="34" charset="0"/>
              </a:rPr>
              <a:t>Oct, Nov</a:t>
            </a:r>
          </a:p>
        </p:txBody>
      </p:sp>
      <p:sp>
        <p:nvSpPr>
          <p:cNvPr id="3091" name="TextBox 3090">
            <a:extLst>
              <a:ext uri="{FF2B5EF4-FFF2-40B4-BE49-F238E27FC236}">
                <a16:creationId xmlns:a16="http://schemas.microsoft.com/office/drawing/2014/main" id="{5E1AC074-7EE6-C186-A577-D61C2E7AD4C7}"/>
              </a:ext>
            </a:extLst>
          </p:cNvPr>
          <p:cNvSpPr txBox="1"/>
          <p:nvPr/>
        </p:nvSpPr>
        <p:spPr>
          <a:xfrm>
            <a:off x="554919" y="3798002"/>
            <a:ext cx="2055867" cy="307777"/>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Romaine Lettuce</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pic>
        <p:nvPicPr>
          <p:cNvPr id="3092" name="Picture 2" descr="Footprint">
            <a:extLst>
              <a:ext uri="{FF2B5EF4-FFF2-40B4-BE49-F238E27FC236}">
                <a16:creationId xmlns:a16="http://schemas.microsoft.com/office/drawing/2014/main" id="{F8489641-C3CB-FDAB-CDBA-2030048B34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1675" y="371884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2">
            <a:extLst>
              <a:ext uri="{FF2B5EF4-FFF2-40B4-BE49-F238E27FC236}">
                <a16:creationId xmlns:a16="http://schemas.microsoft.com/office/drawing/2014/main" id="{C6D5E8F9-CF17-A6CE-0C48-36D10B6FEB88}"/>
              </a:ext>
              <a:ext uri="{C183D7F6-B498-43B3-948B-1728B52AA6E4}">
                <adec:decorative xmlns:adec="http://schemas.microsoft.com/office/drawing/2017/decorative" val="1"/>
              </a:ext>
            </a:extLst>
          </p:cNvPr>
          <p:cNvPicPr/>
          <p:nvPr/>
        </p:nvPicPr>
        <p:blipFill rotWithShape="1">
          <a:blip r:embed="rId5" cstate="print">
            <a:extLst>
              <a:ext uri="{28A0092B-C50C-407E-A947-70E740481C1C}">
                <a14:useLocalDpi xmlns:a14="http://schemas.microsoft.com/office/drawing/2010/main" val="0"/>
              </a:ext>
            </a:extLst>
          </a:blip>
          <a:srcRect t="1466"/>
          <a:stretch/>
        </p:blipFill>
        <p:spPr bwMode="auto">
          <a:xfrm>
            <a:off x="3525092" y="2269375"/>
            <a:ext cx="1032001" cy="1355497"/>
          </a:xfrm>
          <a:prstGeom prst="rect">
            <a:avLst/>
          </a:prstGeom>
          <a:noFill/>
          <a:ln>
            <a:noFill/>
          </a:ln>
        </p:spPr>
      </p:pic>
      <p:sp>
        <p:nvSpPr>
          <p:cNvPr id="3072" name="TextBox 3071">
            <a:extLst>
              <a:ext uri="{FF2B5EF4-FFF2-40B4-BE49-F238E27FC236}">
                <a16:creationId xmlns:a16="http://schemas.microsoft.com/office/drawing/2014/main" id="{DE5FF959-1407-5A9C-D022-706F9E11CDCF}"/>
              </a:ext>
            </a:extLst>
          </p:cNvPr>
          <p:cNvSpPr txBox="1"/>
          <p:nvPr/>
        </p:nvSpPr>
        <p:spPr>
          <a:xfrm>
            <a:off x="4670272" y="2531625"/>
            <a:ext cx="1388942" cy="830997"/>
          </a:xfrm>
          <a:custGeom>
            <a:avLst/>
            <a:gdLst>
              <a:gd name="connsiteX0" fmla="*/ 0 w 1388942"/>
              <a:gd name="connsiteY0" fmla="*/ 0 h 830997"/>
              <a:gd name="connsiteX1" fmla="*/ 722250 w 1388942"/>
              <a:gd name="connsiteY1" fmla="*/ 0 h 830997"/>
              <a:gd name="connsiteX2" fmla="*/ 1388942 w 1388942"/>
              <a:gd name="connsiteY2" fmla="*/ 0 h 830997"/>
              <a:gd name="connsiteX3" fmla="*/ 1388942 w 1388942"/>
              <a:gd name="connsiteY3" fmla="*/ 407189 h 830997"/>
              <a:gd name="connsiteX4" fmla="*/ 1388942 w 1388942"/>
              <a:gd name="connsiteY4" fmla="*/ 830997 h 830997"/>
              <a:gd name="connsiteX5" fmla="*/ 694471 w 1388942"/>
              <a:gd name="connsiteY5" fmla="*/ 830997 h 830997"/>
              <a:gd name="connsiteX6" fmla="*/ 0 w 1388942"/>
              <a:gd name="connsiteY6" fmla="*/ 830997 h 830997"/>
              <a:gd name="connsiteX7" fmla="*/ 0 w 1388942"/>
              <a:gd name="connsiteY7" fmla="*/ 432118 h 830997"/>
              <a:gd name="connsiteX8" fmla="*/ 0 w 1388942"/>
              <a:gd name="connsiteY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8942" h="830997" extrusionOk="0">
                <a:moveTo>
                  <a:pt x="0" y="0"/>
                </a:moveTo>
                <a:cubicBezTo>
                  <a:pt x="324632" y="31702"/>
                  <a:pt x="435114" y="-25180"/>
                  <a:pt x="722250" y="0"/>
                </a:cubicBezTo>
                <a:cubicBezTo>
                  <a:pt x="1009386" y="25180"/>
                  <a:pt x="1061580" y="28078"/>
                  <a:pt x="1388942" y="0"/>
                </a:cubicBezTo>
                <a:cubicBezTo>
                  <a:pt x="1407313" y="159492"/>
                  <a:pt x="1373501" y="263555"/>
                  <a:pt x="1388942" y="407189"/>
                </a:cubicBezTo>
                <a:cubicBezTo>
                  <a:pt x="1404383" y="550823"/>
                  <a:pt x="1408969" y="712495"/>
                  <a:pt x="1388942" y="830997"/>
                </a:cubicBezTo>
                <a:cubicBezTo>
                  <a:pt x="1104003" y="820276"/>
                  <a:pt x="882653" y="849710"/>
                  <a:pt x="694471" y="830997"/>
                </a:cubicBezTo>
                <a:cubicBezTo>
                  <a:pt x="506289" y="812284"/>
                  <a:pt x="190328" y="844500"/>
                  <a:pt x="0" y="830997"/>
                </a:cubicBezTo>
                <a:cubicBezTo>
                  <a:pt x="-15787" y="690842"/>
                  <a:pt x="14883" y="565911"/>
                  <a:pt x="0" y="432118"/>
                </a:cubicBezTo>
                <a:cubicBezTo>
                  <a:pt x="-14883" y="298325"/>
                  <a:pt x="-1375" y="122043"/>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sz="1800" dirty="0">
                <a:latin typeface="Arial" panose="020B0604020202020204" pitchFamily="34" charset="0"/>
                <a:cs typeface="Arial" panose="020B0604020202020204" pitchFamily="34" charset="0"/>
              </a:rPr>
              <a:t>April, May, June, Oct,</a:t>
            </a:r>
          </a:p>
          <a:p>
            <a:r>
              <a:rPr lang="en-US" sz="1800" dirty="0">
                <a:latin typeface="Arial" panose="020B0604020202020204" pitchFamily="34" charset="0"/>
                <a:cs typeface="Arial" panose="020B0604020202020204" pitchFamily="34" charset="0"/>
              </a:rPr>
              <a:t>Nov</a:t>
            </a:r>
          </a:p>
        </p:txBody>
      </p:sp>
      <p:sp>
        <p:nvSpPr>
          <p:cNvPr id="60" name="Rectangle 6">
            <a:extLst>
              <a:ext uri="{FF2B5EF4-FFF2-40B4-BE49-F238E27FC236}">
                <a16:creationId xmlns:a16="http://schemas.microsoft.com/office/drawing/2014/main" id="{C7B6DC25-ADD8-AD8B-93EF-1AAC980CCFC8}"/>
              </a:ext>
            </a:extLst>
          </p:cNvPr>
          <p:cNvSpPr>
            <a:spLocks noChangeArrowheads="1"/>
          </p:cNvSpPr>
          <p:nvPr/>
        </p:nvSpPr>
        <p:spPr bwMode="auto">
          <a:xfrm>
            <a:off x="3909945" y="3767225"/>
            <a:ext cx="113986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Spinach</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1" name="Picture 2" descr="Footprint">
            <a:extLst>
              <a:ext uri="{FF2B5EF4-FFF2-40B4-BE49-F238E27FC236}">
                <a16:creationId xmlns:a16="http://schemas.microsoft.com/office/drawing/2014/main" id="{D0C253D5-2431-E3D9-F95D-429111EC3E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8663" y="371884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0">
            <a:extLst>
              <a:ext uri="{FF2B5EF4-FFF2-40B4-BE49-F238E27FC236}">
                <a16:creationId xmlns:a16="http://schemas.microsoft.com/office/drawing/2014/main" id="{4FFA3490-17E8-FE6A-3F09-EC7B6534D7A6}"/>
              </a:ext>
              <a:ext uri="{C183D7F6-B498-43B3-948B-1728B52AA6E4}">
                <adec:decorative xmlns:adec="http://schemas.microsoft.com/office/drawing/2017/decorative" val="1"/>
              </a:ext>
            </a:extLst>
          </p:cNvPr>
          <p:cNvPicPr/>
          <p:nvPr/>
        </p:nvPicPr>
        <p:blipFill rotWithShape="1">
          <a:blip r:embed="rId6" cstate="print">
            <a:extLst>
              <a:ext uri="{28A0092B-C50C-407E-A947-70E740481C1C}">
                <a14:useLocalDpi xmlns:a14="http://schemas.microsoft.com/office/drawing/2010/main" val="0"/>
              </a:ext>
            </a:extLst>
          </a:blip>
          <a:srcRect r="23592" b="1573"/>
          <a:stretch/>
        </p:blipFill>
        <p:spPr bwMode="auto">
          <a:xfrm>
            <a:off x="6211421" y="2270846"/>
            <a:ext cx="1350046" cy="1354026"/>
          </a:xfrm>
          <a:prstGeom prst="rect">
            <a:avLst/>
          </a:prstGeom>
          <a:noFill/>
          <a:ln>
            <a:noFill/>
          </a:ln>
        </p:spPr>
      </p:pic>
      <p:sp>
        <p:nvSpPr>
          <p:cNvPr id="52" name="TextBox 51">
            <a:extLst>
              <a:ext uri="{FF2B5EF4-FFF2-40B4-BE49-F238E27FC236}">
                <a16:creationId xmlns:a16="http://schemas.microsoft.com/office/drawing/2014/main" id="{FCDDF805-18A6-1447-0571-6B94F533EC5B}"/>
              </a:ext>
            </a:extLst>
          </p:cNvPr>
          <p:cNvSpPr txBox="1"/>
          <p:nvPr/>
        </p:nvSpPr>
        <p:spPr>
          <a:xfrm>
            <a:off x="7686351" y="2510721"/>
            <a:ext cx="1256596" cy="553998"/>
          </a:xfrm>
          <a:custGeom>
            <a:avLst/>
            <a:gdLst>
              <a:gd name="connsiteX0" fmla="*/ 0 w 1256596"/>
              <a:gd name="connsiteY0" fmla="*/ 0 h 553998"/>
              <a:gd name="connsiteX1" fmla="*/ 653430 w 1256596"/>
              <a:gd name="connsiteY1" fmla="*/ 0 h 553998"/>
              <a:gd name="connsiteX2" fmla="*/ 1256596 w 1256596"/>
              <a:gd name="connsiteY2" fmla="*/ 0 h 553998"/>
              <a:gd name="connsiteX3" fmla="*/ 1256596 w 1256596"/>
              <a:gd name="connsiteY3" fmla="*/ 553998 h 553998"/>
              <a:gd name="connsiteX4" fmla="*/ 653430 w 1256596"/>
              <a:gd name="connsiteY4" fmla="*/ 553998 h 553998"/>
              <a:gd name="connsiteX5" fmla="*/ 0 w 1256596"/>
              <a:gd name="connsiteY5" fmla="*/ 553998 h 553998"/>
              <a:gd name="connsiteX6" fmla="*/ 0 w 1256596"/>
              <a:gd name="connsiteY6" fmla="*/ 0 h 55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6596" h="553998" extrusionOk="0">
                <a:moveTo>
                  <a:pt x="0" y="0"/>
                </a:moveTo>
                <a:cubicBezTo>
                  <a:pt x="172190" y="10762"/>
                  <a:pt x="409106" y="-2608"/>
                  <a:pt x="653430" y="0"/>
                </a:cubicBezTo>
                <a:cubicBezTo>
                  <a:pt x="897754" y="2608"/>
                  <a:pt x="974656" y="12378"/>
                  <a:pt x="1256596" y="0"/>
                </a:cubicBezTo>
                <a:cubicBezTo>
                  <a:pt x="1228914" y="168983"/>
                  <a:pt x="1250526" y="400030"/>
                  <a:pt x="1256596" y="553998"/>
                </a:cubicBezTo>
                <a:cubicBezTo>
                  <a:pt x="1037974" y="534403"/>
                  <a:pt x="886744" y="546101"/>
                  <a:pt x="653430" y="553998"/>
                </a:cubicBezTo>
                <a:cubicBezTo>
                  <a:pt x="420116" y="561895"/>
                  <a:pt x="174000" y="560508"/>
                  <a:pt x="0" y="553998"/>
                </a:cubicBezTo>
                <a:cubicBezTo>
                  <a:pt x="-17955" y="389573"/>
                  <a:pt x="6055" y="129670"/>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sz="1800" dirty="0">
                <a:latin typeface="Arial" panose="020B0604020202020204" pitchFamily="34" charset="0"/>
                <a:cs typeface="Arial" panose="020B0604020202020204" pitchFamily="34" charset="0"/>
              </a:rPr>
              <a:t>June, Oct, Nov</a:t>
            </a:r>
          </a:p>
        </p:txBody>
      </p:sp>
      <p:sp>
        <p:nvSpPr>
          <p:cNvPr id="48" name="Rectangle 47">
            <a:extLst>
              <a:ext uri="{FF2B5EF4-FFF2-40B4-BE49-F238E27FC236}">
                <a16:creationId xmlns:a16="http://schemas.microsoft.com/office/drawing/2014/main" id="{09E68D52-9089-3B4F-FF3C-2D3B49B81A69}"/>
              </a:ext>
            </a:extLst>
          </p:cNvPr>
          <p:cNvSpPr>
            <a:spLocks noChangeArrowheads="1"/>
          </p:cNvSpPr>
          <p:nvPr/>
        </p:nvSpPr>
        <p:spPr bwMode="auto">
          <a:xfrm>
            <a:off x="6734549" y="3767225"/>
            <a:ext cx="113563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Broccoli</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49" name="Picture 2" descr="Footprint">
            <a:extLst>
              <a:ext uri="{FF2B5EF4-FFF2-40B4-BE49-F238E27FC236}">
                <a16:creationId xmlns:a16="http://schemas.microsoft.com/office/drawing/2014/main" id="{1D2945FE-DA27-368D-7D2C-9450558358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4121" y="371884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3077">
            <a:extLst>
              <a:ext uri="{FF2B5EF4-FFF2-40B4-BE49-F238E27FC236}">
                <a16:creationId xmlns:a16="http://schemas.microsoft.com/office/drawing/2014/main" id="{F1F64CFF-11CE-A8A2-32ED-F32CB4EDACF0}"/>
              </a:ext>
              <a:ext uri="{C183D7F6-B498-43B3-948B-1728B52AA6E4}">
                <adec:decorative xmlns:adec="http://schemas.microsoft.com/office/drawing/2017/decorative" val="1"/>
              </a:ext>
            </a:extLst>
          </p:cNvPr>
          <p:cNvPicPr/>
          <p:nvPr/>
        </p:nvPicPr>
        <p:blipFill rotWithShape="1">
          <a:blip r:embed="rId7" cstate="print">
            <a:extLst>
              <a:ext uri="{28A0092B-C50C-407E-A947-70E740481C1C}">
                <a14:useLocalDpi xmlns:a14="http://schemas.microsoft.com/office/drawing/2010/main" val="0"/>
              </a:ext>
            </a:extLst>
          </a:blip>
          <a:srcRect l="25182" r="8177"/>
          <a:stretch/>
        </p:blipFill>
        <p:spPr bwMode="auto">
          <a:xfrm>
            <a:off x="9323496" y="2270847"/>
            <a:ext cx="1350046" cy="1354025"/>
          </a:xfrm>
          <a:prstGeom prst="rect">
            <a:avLst/>
          </a:prstGeom>
          <a:noFill/>
          <a:ln>
            <a:noFill/>
          </a:ln>
        </p:spPr>
      </p:pic>
      <p:sp>
        <p:nvSpPr>
          <p:cNvPr id="3079" name="TextBox 3078">
            <a:extLst>
              <a:ext uri="{FF2B5EF4-FFF2-40B4-BE49-F238E27FC236}">
                <a16:creationId xmlns:a16="http://schemas.microsoft.com/office/drawing/2014/main" id="{4A2F66F6-26DC-9C76-1BAA-B65B6D9E18E5}"/>
              </a:ext>
            </a:extLst>
          </p:cNvPr>
          <p:cNvSpPr txBox="1"/>
          <p:nvPr/>
        </p:nvSpPr>
        <p:spPr>
          <a:xfrm>
            <a:off x="10797556" y="2547119"/>
            <a:ext cx="1141898" cy="830997"/>
          </a:xfrm>
          <a:custGeom>
            <a:avLst/>
            <a:gdLst>
              <a:gd name="connsiteX0" fmla="*/ 0 w 1141898"/>
              <a:gd name="connsiteY0" fmla="*/ 0 h 830997"/>
              <a:gd name="connsiteX1" fmla="*/ 593787 w 1141898"/>
              <a:gd name="connsiteY1" fmla="*/ 0 h 830997"/>
              <a:gd name="connsiteX2" fmla="*/ 1141898 w 1141898"/>
              <a:gd name="connsiteY2" fmla="*/ 0 h 830997"/>
              <a:gd name="connsiteX3" fmla="*/ 1141898 w 1141898"/>
              <a:gd name="connsiteY3" fmla="*/ 407189 h 830997"/>
              <a:gd name="connsiteX4" fmla="*/ 1141898 w 1141898"/>
              <a:gd name="connsiteY4" fmla="*/ 830997 h 830997"/>
              <a:gd name="connsiteX5" fmla="*/ 570949 w 1141898"/>
              <a:gd name="connsiteY5" fmla="*/ 830997 h 830997"/>
              <a:gd name="connsiteX6" fmla="*/ 0 w 1141898"/>
              <a:gd name="connsiteY6" fmla="*/ 830997 h 830997"/>
              <a:gd name="connsiteX7" fmla="*/ 0 w 1141898"/>
              <a:gd name="connsiteY7" fmla="*/ 432118 h 830997"/>
              <a:gd name="connsiteX8" fmla="*/ 0 w 1141898"/>
              <a:gd name="connsiteY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1898" h="830997" extrusionOk="0">
                <a:moveTo>
                  <a:pt x="0" y="0"/>
                </a:moveTo>
                <a:cubicBezTo>
                  <a:pt x="231934" y="12869"/>
                  <a:pt x="471315" y="-19686"/>
                  <a:pt x="593787" y="0"/>
                </a:cubicBezTo>
                <a:cubicBezTo>
                  <a:pt x="716259" y="19686"/>
                  <a:pt x="941659" y="-9523"/>
                  <a:pt x="1141898" y="0"/>
                </a:cubicBezTo>
                <a:cubicBezTo>
                  <a:pt x="1160269" y="159492"/>
                  <a:pt x="1126457" y="263555"/>
                  <a:pt x="1141898" y="407189"/>
                </a:cubicBezTo>
                <a:cubicBezTo>
                  <a:pt x="1157339" y="550823"/>
                  <a:pt x="1161925" y="712495"/>
                  <a:pt x="1141898" y="830997"/>
                </a:cubicBezTo>
                <a:cubicBezTo>
                  <a:pt x="959128" y="814115"/>
                  <a:pt x="771679" y="833691"/>
                  <a:pt x="570949" y="830997"/>
                </a:cubicBezTo>
                <a:cubicBezTo>
                  <a:pt x="370219" y="828303"/>
                  <a:pt x="214898" y="845672"/>
                  <a:pt x="0" y="830997"/>
                </a:cubicBezTo>
                <a:cubicBezTo>
                  <a:pt x="-15787" y="690842"/>
                  <a:pt x="14883" y="565911"/>
                  <a:pt x="0" y="432118"/>
                </a:cubicBezTo>
                <a:cubicBezTo>
                  <a:pt x="-14883" y="298325"/>
                  <a:pt x="-1375" y="122043"/>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sz="1800" dirty="0">
                <a:latin typeface="Arial" panose="020B0604020202020204" pitchFamily="34" charset="0"/>
                <a:cs typeface="Arial" panose="020B0604020202020204" pitchFamily="34" charset="0"/>
              </a:rPr>
              <a:t>June, July, Aug, Sept, Oct, Nov</a:t>
            </a:r>
          </a:p>
        </p:txBody>
      </p:sp>
      <p:sp>
        <p:nvSpPr>
          <p:cNvPr id="3075" name="Rectangle 6">
            <a:extLst>
              <a:ext uri="{FF2B5EF4-FFF2-40B4-BE49-F238E27FC236}">
                <a16:creationId xmlns:a16="http://schemas.microsoft.com/office/drawing/2014/main" id="{8A28CCDD-D71C-5E45-BF99-F765374D9C1E}"/>
              </a:ext>
            </a:extLst>
          </p:cNvPr>
          <p:cNvSpPr>
            <a:spLocks noChangeArrowheads="1"/>
          </p:cNvSpPr>
          <p:nvPr/>
        </p:nvSpPr>
        <p:spPr bwMode="auto">
          <a:xfrm>
            <a:off x="9838916" y="3767225"/>
            <a:ext cx="104678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Carrots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076" name="Picture 2" descr="Footprint">
            <a:extLst>
              <a:ext uri="{FF2B5EF4-FFF2-40B4-BE49-F238E27FC236}">
                <a16:creationId xmlns:a16="http://schemas.microsoft.com/office/drawing/2014/main" id="{43B4B153-F88C-6447-62D4-537B39C4CE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8337" y="3718844"/>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094" name="Picture 8">
            <a:extLst>
              <a:ext uri="{FF2B5EF4-FFF2-40B4-BE49-F238E27FC236}">
                <a16:creationId xmlns:a16="http://schemas.microsoft.com/office/drawing/2014/main" id="{CE8FDCCA-CB76-508C-D0EB-E93591F5B047}"/>
              </a:ext>
              <a:ext uri="{C183D7F6-B498-43B3-948B-1728B52AA6E4}">
                <adec:decorative xmlns:adec="http://schemas.microsoft.com/office/drawing/2017/decorative" val="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7976" t="3652" r="18427" b="2313"/>
          <a:stretch/>
        </p:blipFill>
        <p:spPr bwMode="auto">
          <a:xfrm>
            <a:off x="554919" y="4488873"/>
            <a:ext cx="1352732" cy="1351757"/>
          </a:xfrm>
          <a:prstGeom prst="rect">
            <a:avLst/>
          </a:prstGeom>
          <a:noFill/>
          <a:extLst>
            <a:ext uri="{909E8E84-426E-40DD-AFC4-6F175D3DCCD1}">
              <a14:hiddenFill xmlns:a14="http://schemas.microsoft.com/office/drawing/2010/main">
                <a:solidFill>
                  <a:srgbClr val="FFFFFF"/>
                </a:solidFill>
              </a14:hiddenFill>
            </a:ext>
          </a:extLst>
        </p:spPr>
      </p:pic>
      <p:sp>
        <p:nvSpPr>
          <p:cNvPr id="3095" name="TextBox 3094">
            <a:extLst>
              <a:ext uri="{FF2B5EF4-FFF2-40B4-BE49-F238E27FC236}">
                <a16:creationId xmlns:a16="http://schemas.microsoft.com/office/drawing/2014/main" id="{EAE49011-D1A8-7C5E-9147-CEEF985B1E4F}"/>
              </a:ext>
            </a:extLst>
          </p:cNvPr>
          <p:cNvSpPr txBox="1"/>
          <p:nvPr/>
        </p:nvSpPr>
        <p:spPr>
          <a:xfrm>
            <a:off x="1978429" y="4880619"/>
            <a:ext cx="1180407" cy="830997"/>
          </a:xfrm>
          <a:custGeom>
            <a:avLst/>
            <a:gdLst>
              <a:gd name="connsiteX0" fmla="*/ 0 w 1180407"/>
              <a:gd name="connsiteY0" fmla="*/ 0 h 830997"/>
              <a:gd name="connsiteX1" fmla="*/ 613812 w 1180407"/>
              <a:gd name="connsiteY1" fmla="*/ 0 h 830997"/>
              <a:gd name="connsiteX2" fmla="*/ 1180407 w 1180407"/>
              <a:gd name="connsiteY2" fmla="*/ 0 h 830997"/>
              <a:gd name="connsiteX3" fmla="*/ 1180407 w 1180407"/>
              <a:gd name="connsiteY3" fmla="*/ 407189 h 830997"/>
              <a:gd name="connsiteX4" fmla="*/ 1180407 w 1180407"/>
              <a:gd name="connsiteY4" fmla="*/ 830997 h 830997"/>
              <a:gd name="connsiteX5" fmla="*/ 590204 w 1180407"/>
              <a:gd name="connsiteY5" fmla="*/ 830997 h 830997"/>
              <a:gd name="connsiteX6" fmla="*/ 0 w 1180407"/>
              <a:gd name="connsiteY6" fmla="*/ 830997 h 830997"/>
              <a:gd name="connsiteX7" fmla="*/ 0 w 1180407"/>
              <a:gd name="connsiteY7" fmla="*/ 432118 h 830997"/>
              <a:gd name="connsiteX8" fmla="*/ 0 w 1180407"/>
              <a:gd name="connsiteY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407" h="830997" extrusionOk="0">
                <a:moveTo>
                  <a:pt x="0" y="0"/>
                </a:moveTo>
                <a:cubicBezTo>
                  <a:pt x="222693" y="-15855"/>
                  <a:pt x="309569" y="-19207"/>
                  <a:pt x="613812" y="0"/>
                </a:cubicBezTo>
                <a:cubicBezTo>
                  <a:pt x="918055" y="19207"/>
                  <a:pt x="938037" y="-9815"/>
                  <a:pt x="1180407" y="0"/>
                </a:cubicBezTo>
                <a:cubicBezTo>
                  <a:pt x="1198778" y="159492"/>
                  <a:pt x="1164966" y="263555"/>
                  <a:pt x="1180407" y="407189"/>
                </a:cubicBezTo>
                <a:cubicBezTo>
                  <a:pt x="1195848" y="550823"/>
                  <a:pt x="1200434" y="712495"/>
                  <a:pt x="1180407" y="830997"/>
                </a:cubicBezTo>
                <a:cubicBezTo>
                  <a:pt x="920276" y="805952"/>
                  <a:pt x="879291" y="849838"/>
                  <a:pt x="590204" y="830997"/>
                </a:cubicBezTo>
                <a:cubicBezTo>
                  <a:pt x="301117" y="812156"/>
                  <a:pt x="130654" y="812826"/>
                  <a:pt x="0" y="830997"/>
                </a:cubicBezTo>
                <a:cubicBezTo>
                  <a:pt x="-15787" y="690842"/>
                  <a:pt x="14883" y="565911"/>
                  <a:pt x="0" y="432118"/>
                </a:cubicBezTo>
                <a:cubicBezTo>
                  <a:pt x="-14883" y="298325"/>
                  <a:pt x="-1375" y="122043"/>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sz="1800" dirty="0">
                <a:latin typeface="Arial" panose="020B0604020202020204" pitchFamily="34" charset="0"/>
                <a:cs typeface="Arial" panose="020B0604020202020204" pitchFamily="34" charset="0"/>
              </a:rPr>
              <a:t>July, Aug, Sept, Oct, Nov</a:t>
            </a:r>
          </a:p>
        </p:txBody>
      </p:sp>
      <p:sp>
        <p:nvSpPr>
          <p:cNvPr id="3097" name="TextBox 3096">
            <a:extLst>
              <a:ext uri="{FF2B5EF4-FFF2-40B4-BE49-F238E27FC236}">
                <a16:creationId xmlns:a16="http://schemas.microsoft.com/office/drawing/2014/main" id="{FA3707CC-78BF-954E-85F7-0ABCED8F7F8B}"/>
              </a:ext>
            </a:extLst>
          </p:cNvPr>
          <p:cNvSpPr txBox="1"/>
          <p:nvPr/>
        </p:nvSpPr>
        <p:spPr>
          <a:xfrm>
            <a:off x="935387" y="5999713"/>
            <a:ext cx="1338472" cy="338554"/>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Tomatoes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3098" name="Picture 2" descr="Footprint">
            <a:extLst>
              <a:ext uri="{FF2B5EF4-FFF2-40B4-BE49-F238E27FC236}">
                <a16:creationId xmlns:a16="http://schemas.microsoft.com/office/drawing/2014/main" id="{FCAA4191-06FB-0106-847D-B31E336C37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2670" y="5978448"/>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56">
            <a:extLst>
              <a:ext uri="{FF2B5EF4-FFF2-40B4-BE49-F238E27FC236}">
                <a16:creationId xmlns:a16="http://schemas.microsoft.com/office/drawing/2014/main" id="{639406D8-56D6-E400-88AD-E29C8ADD1D09}"/>
              </a:ext>
              <a:ext uri="{C183D7F6-B498-43B3-948B-1728B52AA6E4}">
                <adec:decorative xmlns:adec="http://schemas.microsoft.com/office/drawing/2017/decorative" val="1"/>
              </a:ext>
            </a:extLst>
          </p:cNvPr>
          <p:cNvPicPr/>
          <p:nvPr/>
        </p:nvPicPr>
        <p:blipFill rotWithShape="1">
          <a:blip r:embed="rId9">
            <a:extLst>
              <a:ext uri="{28A0092B-C50C-407E-A947-70E740481C1C}">
                <a14:useLocalDpi xmlns:a14="http://schemas.microsoft.com/office/drawing/2010/main" val="0"/>
              </a:ext>
            </a:extLst>
          </a:blip>
          <a:srcRect l="16375" t="612" r="17008"/>
          <a:stretch/>
        </p:blipFill>
        <p:spPr bwMode="auto">
          <a:xfrm>
            <a:off x="3363849" y="4488873"/>
            <a:ext cx="1352733" cy="1349701"/>
          </a:xfrm>
          <a:prstGeom prst="rect">
            <a:avLst/>
          </a:prstGeom>
          <a:noFill/>
          <a:ln>
            <a:noFill/>
          </a:ln>
        </p:spPr>
      </p:pic>
      <p:sp>
        <p:nvSpPr>
          <p:cNvPr id="58" name="TextBox 57">
            <a:extLst>
              <a:ext uri="{FF2B5EF4-FFF2-40B4-BE49-F238E27FC236}">
                <a16:creationId xmlns:a16="http://schemas.microsoft.com/office/drawing/2014/main" id="{B2223A36-0EDF-0CB7-FE21-11C2F5714261}"/>
              </a:ext>
            </a:extLst>
          </p:cNvPr>
          <p:cNvSpPr txBox="1"/>
          <p:nvPr/>
        </p:nvSpPr>
        <p:spPr>
          <a:xfrm>
            <a:off x="4829695" y="4880619"/>
            <a:ext cx="1061875" cy="553998"/>
          </a:xfrm>
          <a:custGeom>
            <a:avLst/>
            <a:gdLst>
              <a:gd name="connsiteX0" fmla="*/ 0 w 1061875"/>
              <a:gd name="connsiteY0" fmla="*/ 0 h 553998"/>
              <a:gd name="connsiteX1" fmla="*/ 552175 w 1061875"/>
              <a:gd name="connsiteY1" fmla="*/ 0 h 553998"/>
              <a:gd name="connsiteX2" fmla="*/ 1061875 w 1061875"/>
              <a:gd name="connsiteY2" fmla="*/ 0 h 553998"/>
              <a:gd name="connsiteX3" fmla="*/ 1061875 w 1061875"/>
              <a:gd name="connsiteY3" fmla="*/ 553998 h 553998"/>
              <a:gd name="connsiteX4" fmla="*/ 552175 w 1061875"/>
              <a:gd name="connsiteY4" fmla="*/ 553998 h 553998"/>
              <a:gd name="connsiteX5" fmla="*/ 0 w 1061875"/>
              <a:gd name="connsiteY5" fmla="*/ 553998 h 553998"/>
              <a:gd name="connsiteX6" fmla="*/ 0 w 1061875"/>
              <a:gd name="connsiteY6" fmla="*/ 0 h 55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1875" h="553998" extrusionOk="0">
                <a:moveTo>
                  <a:pt x="0" y="0"/>
                </a:moveTo>
                <a:cubicBezTo>
                  <a:pt x="186846" y="17365"/>
                  <a:pt x="334880" y="-16601"/>
                  <a:pt x="552175" y="0"/>
                </a:cubicBezTo>
                <a:cubicBezTo>
                  <a:pt x="769471" y="16601"/>
                  <a:pt x="951869" y="8132"/>
                  <a:pt x="1061875" y="0"/>
                </a:cubicBezTo>
                <a:cubicBezTo>
                  <a:pt x="1034193" y="168983"/>
                  <a:pt x="1055805" y="400030"/>
                  <a:pt x="1061875" y="553998"/>
                </a:cubicBezTo>
                <a:cubicBezTo>
                  <a:pt x="813556" y="572796"/>
                  <a:pt x="782225" y="544029"/>
                  <a:pt x="552175" y="553998"/>
                </a:cubicBezTo>
                <a:cubicBezTo>
                  <a:pt x="322125" y="563967"/>
                  <a:pt x="243417" y="557740"/>
                  <a:pt x="0" y="553998"/>
                </a:cubicBezTo>
                <a:cubicBezTo>
                  <a:pt x="-17955" y="389573"/>
                  <a:pt x="6055" y="129670"/>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sz="1800" dirty="0">
                <a:latin typeface="Arial" panose="020B0604020202020204" pitchFamily="34" charset="0"/>
                <a:cs typeface="Arial" panose="020B0604020202020204" pitchFamily="34" charset="0"/>
              </a:rPr>
              <a:t>July, Aug,</a:t>
            </a:r>
          </a:p>
          <a:p>
            <a:r>
              <a:rPr lang="en-US" sz="1800" dirty="0">
                <a:latin typeface="Arial" panose="020B0604020202020204" pitchFamily="34" charset="0"/>
                <a:cs typeface="Arial" panose="020B0604020202020204" pitchFamily="34" charset="0"/>
              </a:rPr>
              <a:t>Sept, Oct</a:t>
            </a:r>
          </a:p>
        </p:txBody>
      </p:sp>
      <p:sp>
        <p:nvSpPr>
          <p:cNvPr id="54" name="Rectangle 6">
            <a:extLst>
              <a:ext uri="{FF2B5EF4-FFF2-40B4-BE49-F238E27FC236}">
                <a16:creationId xmlns:a16="http://schemas.microsoft.com/office/drawing/2014/main" id="{7114B0D4-306A-42BB-EA8F-F1C727E5B422}"/>
              </a:ext>
            </a:extLst>
          </p:cNvPr>
          <p:cNvSpPr>
            <a:spLocks noChangeArrowheads="1"/>
          </p:cNvSpPr>
          <p:nvPr/>
        </p:nvSpPr>
        <p:spPr bwMode="auto">
          <a:xfrm>
            <a:off x="3524601" y="6034369"/>
            <a:ext cx="171242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Bell Peppers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55" name="Picture 2" descr="Footprint">
            <a:extLst>
              <a:ext uri="{FF2B5EF4-FFF2-40B4-BE49-F238E27FC236}">
                <a16:creationId xmlns:a16="http://schemas.microsoft.com/office/drawing/2014/main" id="{777374F8-7990-6CDE-A97B-872BBFF98D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5120" y="6029519"/>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100" name="Picture 10">
            <a:extLst>
              <a:ext uri="{FF2B5EF4-FFF2-40B4-BE49-F238E27FC236}">
                <a16:creationId xmlns:a16="http://schemas.microsoft.com/office/drawing/2014/main" id="{AA8FB9C1-080C-357C-F404-A069D5E6047C}"/>
              </a:ext>
              <a:ext uri="{C183D7F6-B498-43B3-948B-1728B52AA6E4}">
                <adec:decorative xmlns:adec="http://schemas.microsoft.com/office/drawing/2017/decorative" val="1"/>
              </a:ext>
            </a:extLst>
          </p:cNvPr>
          <p:cNvPicPr>
            <a:picLocks noChangeArrowheads="1"/>
          </p:cNvPicPr>
          <p:nvPr/>
        </p:nvPicPr>
        <p:blipFill rotWithShape="1">
          <a:blip r:embed="rId10">
            <a:extLst>
              <a:ext uri="{28A0092B-C50C-407E-A947-70E740481C1C}">
                <a14:useLocalDpi xmlns:a14="http://schemas.microsoft.com/office/drawing/2010/main" val="0"/>
              </a:ext>
            </a:extLst>
          </a:blip>
          <a:srcRect l="16686" t="610" r="17435" b="-1"/>
          <a:stretch/>
        </p:blipFill>
        <p:spPr bwMode="auto">
          <a:xfrm>
            <a:off x="6434683" y="4488873"/>
            <a:ext cx="1350657" cy="1356022"/>
          </a:xfrm>
          <a:prstGeom prst="rect">
            <a:avLst/>
          </a:prstGeom>
          <a:noFill/>
          <a:extLst>
            <a:ext uri="{909E8E84-426E-40DD-AFC4-6F175D3DCCD1}">
              <a14:hiddenFill xmlns:a14="http://schemas.microsoft.com/office/drawing/2010/main">
                <a:solidFill>
                  <a:srgbClr val="FFFFFF"/>
                </a:solidFill>
              </a14:hiddenFill>
            </a:ext>
          </a:extLst>
        </p:spPr>
      </p:pic>
      <p:sp>
        <p:nvSpPr>
          <p:cNvPr id="3101" name="TextBox 3100">
            <a:extLst>
              <a:ext uri="{FF2B5EF4-FFF2-40B4-BE49-F238E27FC236}">
                <a16:creationId xmlns:a16="http://schemas.microsoft.com/office/drawing/2014/main" id="{00512DD7-31AC-C9EE-3D76-94FC29C57303}"/>
              </a:ext>
            </a:extLst>
          </p:cNvPr>
          <p:cNvSpPr txBox="1"/>
          <p:nvPr/>
        </p:nvSpPr>
        <p:spPr>
          <a:xfrm>
            <a:off x="7838379" y="4742120"/>
            <a:ext cx="1106748" cy="830997"/>
          </a:xfrm>
          <a:custGeom>
            <a:avLst/>
            <a:gdLst>
              <a:gd name="connsiteX0" fmla="*/ 0 w 1106748"/>
              <a:gd name="connsiteY0" fmla="*/ 0 h 830997"/>
              <a:gd name="connsiteX1" fmla="*/ 575509 w 1106748"/>
              <a:gd name="connsiteY1" fmla="*/ 0 h 830997"/>
              <a:gd name="connsiteX2" fmla="*/ 1106748 w 1106748"/>
              <a:gd name="connsiteY2" fmla="*/ 0 h 830997"/>
              <a:gd name="connsiteX3" fmla="*/ 1106748 w 1106748"/>
              <a:gd name="connsiteY3" fmla="*/ 407189 h 830997"/>
              <a:gd name="connsiteX4" fmla="*/ 1106748 w 1106748"/>
              <a:gd name="connsiteY4" fmla="*/ 830997 h 830997"/>
              <a:gd name="connsiteX5" fmla="*/ 553374 w 1106748"/>
              <a:gd name="connsiteY5" fmla="*/ 830997 h 830997"/>
              <a:gd name="connsiteX6" fmla="*/ 0 w 1106748"/>
              <a:gd name="connsiteY6" fmla="*/ 830997 h 830997"/>
              <a:gd name="connsiteX7" fmla="*/ 0 w 1106748"/>
              <a:gd name="connsiteY7" fmla="*/ 432118 h 830997"/>
              <a:gd name="connsiteX8" fmla="*/ 0 w 1106748"/>
              <a:gd name="connsiteY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748" h="830997" extrusionOk="0">
                <a:moveTo>
                  <a:pt x="0" y="0"/>
                </a:moveTo>
                <a:cubicBezTo>
                  <a:pt x="179679" y="4177"/>
                  <a:pt x="321637" y="-23422"/>
                  <a:pt x="575509" y="0"/>
                </a:cubicBezTo>
                <a:cubicBezTo>
                  <a:pt x="829381" y="23422"/>
                  <a:pt x="964605" y="17860"/>
                  <a:pt x="1106748" y="0"/>
                </a:cubicBezTo>
                <a:cubicBezTo>
                  <a:pt x="1125119" y="159492"/>
                  <a:pt x="1091307" y="263555"/>
                  <a:pt x="1106748" y="407189"/>
                </a:cubicBezTo>
                <a:cubicBezTo>
                  <a:pt x="1122189" y="550823"/>
                  <a:pt x="1126775" y="712495"/>
                  <a:pt x="1106748" y="830997"/>
                </a:cubicBezTo>
                <a:cubicBezTo>
                  <a:pt x="934605" y="845399"/>
                  <a:pt x="780582" y="831744"/>
                  <a:pt x="553374" y="830997"/>
                </a:cubicBezTo>
                <a:cubicBezTo>
                  <a:pt x="326166" y="830250"/>
                  <a:pt x="130504" y="828127"/>
                  <a:pt x="0" y="830997"/>
                </a:cubicBezTo>
                <a:cubicBezTo>
                  <a:pt x="-15787" y="690842"/>
                  <a:pt x="14883" y="565911"/>
                  <a:pt x="0" y="432118"/>
                </a:cubicBezTo>
                <a:cubicBezTo>
                  <a:pt x="-14883" y="298325"/>
                  <a:pt x="-1375" y="122043"/>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sz="1800" dirty="0">
                <a:latin typeface="Arial" panose="020B0604020202020204" pitchFamily="34" charset="0"/>
                <a:cs typeface="Arial" panose="020B0604020202020204" pitchFamily="34" charset="0"/>
              </a:rPr>
              <a:t>July, Aug, Sept, Oct, Nov, Dec</a:t>
            </a:r>
          </a:p>
        </p:txBody>
      </p:sp>
      <p:sp>
        <p:nvSpPr>
          <p:cNvPr id="3102" name="TextBox 3101">
            <a:extLst>
              <a:ext uri="{FF2B5EF4-FFF2-40B4-BE49-F238E27FC236}">
                <a16:creationId xmlns:a16="http://schemas.microsoft.com/office/drawing/2014/main" id="{3E346B93-0A17-6E69-5722-C045AF17C6DE}"/>
              </a:ext>
            </a:extLst>
          </p:cNvPr>
          <p:cNvSpPr txBox="1"/>
          <p:nvPr/>
        </p:nvSpPr>
        <p:spPr>
          <a:xfrm>
            <a:off x="6717333" y="6034369"/>
            <a:ext cx="1707155" cy="338554"/>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Potatoes</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3103" name="Picture 2" descr="Footprint">
            <a:extLst>
              <a:ext uri="{FF2B5EF4-FFF2-40B4-BE49-F238E27FC236}">
                <a16:creationId xmlns:a16="http://schemas.microsoft.com/office/drawing/2014/main" id="{8B6134B4-0717-1DBE-7E5E-096063246C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6779" y="6029519"/>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3084">
            <a:extLst>
              <a:ext uri="{FF2B5EF4-FFF2-40B4-BE49-F238E27FC236}">
                <a16:creationId xmlns:a16="http://schemas.microsoft.com/office/drawing/2014/main" id="{F8EF33C2-E838-2890-A4AC-954B95AC2ACF}"/>
              </a:ext>
              <a:ext uri="{C183D7F6-B498-43B3-948B-1728B52AA6E4}">
                <adec:decorative xmlns:adec="http://schemas.microsoft.com/office/drawing/2017/decorative" val="1"/>
              </a:ext>
            </a:extLst>
          </p:cNvPr>
          <p:cNvPicPr>
            <a:picLocks noChangeAspect="1"/>
          </p:cNvPicPr>
          <p:nvPr/>
        </p:nvPicPr>
        <p:blipFill rotWithShape="1">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rcRect l="8890" t="1212" r="25219" b="1"/>
          <a:stretch/>
        </p:blipFill>
        <p:spPr>
          <a:xfrm>
            <a:off x="9213448" y="4488873"/>
            <a:ext cx="1355524" cy="1354855"/>
          </a:xfrm>
          <a:prstGeom prst="rect">
            <a:avLst/>
          </a:prstGeom>
        </p:spPr>
      </p:pic>
      <p:sp>
        <p:nvSpPr>
          <p:cNvPr id="3084" name="TextBox 3083">
            <a:extLst>
              <a:ext uri="{FF2B5EF4-FFF2-40B4-BE49-F238E27FC236}">
                <a16:creationId xmlns:a16="http://schemas.microsoft.com/office/drawing/2014/main" id="{7B53A65D-96E9-3691-6C71-C8760D40BFAD}"/>
              </a:ext>
            </a:extLst>
          </p:cNvPr>
          <p:cNvSpPr txBox="1"/>
          <p:nvPr/>
        </p:nvSpPr>
        <p:spPr>
          <a:xfrm>
            <a:off x="10693663" y="5003730"/>
            <a:ext cx="1080655" cy="553998"/>
          </a:xfrm>
          <a:custGeom>
            <a:avLst/>
            <a:gdLst>
              <a:gd name="connsiteX0" fmla="*/ 0 w 1080655"/>
              <a:gd name="connsiteY0" fmla="*/ 0 h 553998"/>
              <a:gd name="connsiteX1" fmla="*/ 561941 w 1080655"/>
              <a:gd name="connsiteY1" fmla="*/ 0 h 553998"/>
              <a:gd name="connsiteX2" fmla="*/ 1080655 w 1080655"/>
              <a:gd name="connsiteY2" fmla="*/ 0 h 553998"/>
              <a:gd name="connsiteX3" fmla="*/ 1080655 w 1080655"/>
              <a:gd name="connsiteY3" fmla="*/ 553998 h 553998"/>
              <a:gd name="connsiteX4" fmla="*/ 561941 w 1080655"/>
              <a:gd name="connsiteY4" fmla="*/ 553998 h 553998"/>
              <a:gd name="connsiteX5" fmla="*/ 0 w 1080655"/>
              <a:gd name="connsiteY5" fmla="*/ 553998 h 553998"/>
              <a:gd name="connsiteX6" fmla="*/ 0 w 1080655"/>
              <a:gd name="connsiteY6" fmla="*/ 0 h 55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0655" h="553998" extrusionOk="0">
                <a:moveTo>
                  <a:pt x="0" y="0"/>
                </a:moveTo>
                <a:cubicBezTo>
                  <a:pt x="229064" y="-20991"/>
                  <a:pt x="376543" y="3086"/>
                  <a:pt x="561941" y="0"/>
                </a:cubicBezTo>
                <a:cubicBezTo>
                  <a:pt x="747339" y="-3086"/>
                  <a:pt x="842263" y="-11022"/>
                  <a:pt x="1080655" y="0"/>
                </a:cubicBezTo>
                <a:cubicBezTo>
                  <a:pt x="1052973" y="168983"/>
                  <a:pt x="1074585" y="400030"/>
                  <a:pt x="1080655" y="553998"/>
                </a:cubicBezTo>
                <a:cubicBezTo>
                  <a:pt x="953756" y="557754"/>
                  <a:pt x="672283" y="574332"/>
                  <a:pt x="561941" y="553998"/>
                </a:cubicBezTo>
                <a:cubicBezTo>
                  <a:pt x="451599" y="533664"/>
                  <a:pt x="136118" y="536001"/>
                  <a:pt x="0" y="553998"/>
                </a:cubicBezTo>
                <a:cubicBezTo>
                  <a:pt x="-17955" y="389573"/>
                  <a:pt x="6055" y="129670"/>
                  <a:pt x="0" y="0"/>
                </a:cubicBezTo>
                <a:close/>
              </a:path>
            </a:pathLst>
          </a:custGeom>
          <a:noFill/>
          <a:ln>
            <a:noFill/>
            <a:extLst>
              <a:ext uri="{C807C97D-BFC1-408E-A445-0C87EB9F89A2}">
                <ask:lineSketchStyleProps xmlns:ask="http://schemas.microsoft.com/office/drawing/2018/sketchyshapes" sd="2669395288">
                  <a:prstGeom prst="rect">
                    <a:avLst/>
                  </a:prstGeom>
                  <ask:type>
                    <ask:lineSketchFreehand/>
                  </ask:type>
                </ask:lineSketchStyleProps>
              </a:ext>
            </a:extLst>
          </a:ln>
        </p:spPr>
        <p:txBody>
          <a:bodyPr wrap="square" lIns="0" tIns="0" rIns="0" bIns="0" rtlCol="0">
            <a:spAutoFit/>
          </a:bodyPr>
          <a:lstStyle/>
          <a:p>
            <a:r>
              <a:rPr lang="en-US" sz="1800" dirty="0">
                <a:latin typeface="Arial" panose="020B0604020202020204" pitchFamily="34" charset="0"/>
                <a:cs typeface="Arial" panose="020B0604020202020204" pitchFamily="34" charset="0"/>
              </a:rPr>
              <a:t>Sept, Oct, Nov</a:t>
            </a:r>
          </a:p>
        </p:txBody>
      </p:sp>
      <p:sp>
        <p:nvSpPr>
          <p:cNvPr id="3081" name="Rectangle 6">
            <a:extLst>
              <a:ext uri="{FF2B5EF4-FFF2-40B4-BE49-F238E27FC236}">
                <a16:creationId xmlns:a16="http://schemas.microsoft.com/office/drawing/2014/main" id="{3C3AFD8D-5979-890A-5F8D-B9D7645F563C}"/>
              </a:ext>
            </a:extLst>
          </p:cNvPr>
          <p:cNvSpPr>
            <a:spLocks noChangeArrowheads="1"/>
          </p:cNvSpPr>
          <p:nvPr/>
        </p:nvSpPr>
        <p:spPr bwMode="auto">
          <a:xfrm>
            <a:off x="9335142" y="5996604"/>
            <a:ext cx="231748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Pumpkins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082" name="Picture 2" descr="Footprint">
            <a:extLst>
              <a:ext uri="{FF2B5EF4-FFF2-40B4-BE49-F238E27FC236}">
                <a16:creationId xmlns:a16="http://schemas.microsoft.com/office/drawing/2014/main" id="{F4688CC0-45CC-A91A-2CE1-A4DFB723A3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26546" y="6029519"/>
            <a:ext cx="515698" cy="479377"/>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0B8D7643-A7AF-C77F-8436-3ACD9B2EAFED}"/>
              </a:ext>
            </a:extLst>
          </p:cNvPr>
          <p:cNvSpPr>
            <a:spLocks noGrp="1"/>
          </p:cNvSpPr>
          <p:nvPr>
            <p:ph type="sldNum" sz="quarter" idx="12"/>
          </p:nvPr>
        </p:nvSpPr>
        <p:spPr>
          <a:xfrm>
            <a:off x="8610599" y="6480069"/>
            <a:ext cx="2743200" cy="365125"/>
          </a:xfrm>
        </p:spPr>
        <p:txBody>
          <a:bodyPr/>
          <a:lstStyle/>
          <a:p>
            <a:r>
              <a:rPr lang="en-US"/>
              <a:t>Rev It Up – </a:t>
            </a:r>
            <a:fld id="{7D52F209-99F7-4049-AA47-24F544FE70AF}" type="slidenum">
              <a:rPr lang="en-US" smtClean="0"/>
              <a:t>15</a:t>
            </a:fld>
            <a:endParaRPr lang="en-US" dirty="0"/>
          </a:p>
        </p:txBody>
      </p:sp>
    </p:spTree>
    <p:extLst>
      <p:ext uri="{BB962C8B-B14F-4D97-AF65-F5344CB8AC3E}">
        <p14:creationId xmlns:p14="http://schemas.microsoft.com/office/powerpoint/2010/main" val="2382572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
            <a:extLst>
              <a:ext uri="{FF2B5EF4-FFF2-40B4-BE49-F238E27FC236}">
                <a16:creationId xmlns:a16="http://schemas.microsoft.com/office/drawing/2014/main" id="{10CB84D7-9DE1-9B44-31A8-FA4D282692AC}"/>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092" y="1069321"/>
            <a:ext cx="1945441" cy="197841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703B40CB-03C5-0AE7-FBD5-2D1F8A65A0A8}"/>
              </a:ext>
            </a:extLst>
          </p:cNvPr>
          <p:cNvSpPr>
            <a:spLocks noGrp="1"/>
          </p:cNvSpPr>
          <p:nvPr>
            <p:ph type="title"/>
          </p:nvPr>
        </p:nvSpPr>
        <p:spPr>
          <a:xfrm>
            <a:off x="3060644" y="967105"/>
            <a:ext cx="5549956" cy="1981122"/>
          </a:xfrm>
        </p:spPr>
        <p:txBody>
          <a:bodyPr>
            <a:normAutofit/>
          </a:bodyPr>
          <a:lstStyle/>
          <a:p>
            <a:r>
              <a:rPr lang="en-US" sz="2800" dirty="0">
                <a:solidFill>
                  <a:schemeClr val="tx1"/>
                </a:solidFill>
              </a:rPr>
              <a:t>Just like fruits, some veggies aren’t local to New Jersey either.</a:t>
            </a:r>
            <a:endParaRPr lang="en-US" sz="2800" dirty="0"/>
          </a:p>
        </p:txBody>
      </p:sp>
      <p:pic>
        <p:nvPicPr>
          <p:cNvPr id="34" name="Picture 33">
            <a:extLst>
              <a:ext uri="{FF2B5EF4-FFF2-40B4-BE49-F238E27FC236}">
                <a16:creationId xmlns:a16="http://schemas.microsoft.com/office/drawing/2014/main" id="{AE1588C8-CAA1-87E2-4C82-585336341AAD}"/>
              </a:ext>
              <a:ext uri="{C183D7F6-B498-43B3-948B-1728B52AA6E4}">
                <adec:decorative xmlns:adec="http://schemas.microsoft.com/office/drawing/2017/decorative" val="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80778" y="1361520"/>
            <a:ext cx="1751467" cy="1166310"/>
          </a:xfrm>
          <a:prstGeom prst="rect">
            <a:avLst/>
          </a:prstGeom>
          <a:noFill/>
          <a:ln>
            <a:noFill/>
          </a:ln>
        </p:spPr>
      </p:pic>
      <p:sp>
        <p:nvSpPr>
          <p:cNvPr id="36" name="Rectangle 6">
            <a:extLst>
              <a:ext uri="{FF2B5EF4-FFF2-40B4-BE49-F238E27FC236}">
                <a16:creationId xmlns:a16="http://schemas.microsoft.com/office/drawing/2014/main" id="{8EE91C03-05A9-5BC6-6B12-E08CABD552B6}"/>
              </a:ext>
            </a:extLst>
          </p:cNvPr>
          <p:cNvSpPr>
            <a:spLocks noChangeArrowheads="1"/>
          </p:cNvSpPr>
          <p:nvPr/>
        </p:nvSpPr>
        <p:spPr bwMode="auto">
          <a:xfrm>
            <a:off x="8892103" y="2390318"/>
            <a:ext cx="13513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Avocados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7" name="Picture 2" descr="footprint">
            <a:extLst>
              <a:ext uri="{FF2B5EF4-FFF2-40B4-BE49-F238E27FC236}">
                <a16:creationId xmlns:a16="http://schemas.microsoft.com/office/drawing/2014/main" id="{758D0496-EFB5-B371-80A0-7712A97AC5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7643" y="234203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footprint">
            <a:extLst>
              <a:ext uri="{FF2B5EF4-FFF2-40B4-BE49-F238E27FC236}">
                <a16:creationId xmlns:a16="http://schemas.microsoft.com/office/drawing/2014/main" id="{A6655732-7F62-987A-94BA-35B9052C47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05222" y="2342035"/>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67" name="Content Placeholder 34">
            <a:extLst>
              <a:ext uri="{FF2B5EF4-FFF2-40B4-BE49-F238E27FC236}">
                <a16:creationId xmlns:a16="http://schemas.microsoft.com/office/drawing/2014/main" id="{773DB69C-A5D8-A723-4465-92AE462B46D3}"/>
              </a:ext>
            </a:extLst>
          </p:cNvPr>
          <p:cNvSpPr txBox="1">
            <a:spLocks/>
          </p:cNvSpPr>
          <p:nvPr/>
        </p:nvSpPr>
        <p:spPr>
          <a:xfrm>
            <a:off x="983857" y="3081951"/>
            <a:ext cx="10515600" cy="83551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500" b="1" dirty="0"/>
              <a:t>Canned and frozen veggies are good choices when fresh veggies aren’t in season. Just watch out for extra fat from frying and sauces.</a:t>
            </a:r>
          </a:p>
        </p:txBody>
      </p:sp>
      <p:pic>
        <p:nvPicPr>
          <p:cNvPr id="46" name="Picture 45">
            <a:extLst>
              <a:ext uri="{FF2B5EF4-FFF2-40B4-BE49-F238E27FC236}">
                <a16:creationId xmlns:a16="http://schemas.microsoft.com/office/drawing/2014/main" id="{D29895B9-B54E-97BC-E6F7-80C6E021F064}"/>
              </a:ext>
              <a:ext uri="{C183D7F6-B498-43B3-948B-1728B52AA6E4}">
                <adec:decorative xmlns:adec="http://schemas.microsoft.com/office/drawing/2017/decorative" val="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349178" y="4051190"/>
            <a:ext cx="1273809" cy="1297172"/>
          </a:xfrm>
          <a:prstGeom prst="rect">
            <a:avLst/>
          </a:prstGeom>
          <a:noFill/>
          <a:ln>
            <a:noFill/>
          </a:ln>
        </p:spPr>
      </p:pic>
      <p:sp>
        <p:nvSpPr>
          <p:cNvPr id="47" name="Rectangle 6">
            <a:extLst>
              <a:ext uri="{FF2B5EF4-FFF2-40B4-BE49-F238E27FC236}">
                <a16:creationId xmlns:a16="http://schemas.microsoft.com/office/drawing/2014/main" id="{72AEDD30-7806-6449-588E-8AE73DB4A86F}"/>
              </a:ext>
            </a:extLst>
          </p:cNvPr>
          <p:cNvSpPr>
            <a:spLocks noChangeArrowheads="1"/>
          </p:cNvSpPr>
          <p:nvPr/>
        </p:nvSpPr>
        <p:spPr bwMode="auto">
          <a:xfrm>
            <a:off x="1094817" y="5489992"/>
            <a:ext cx="178253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Canned Veggies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49" name="Picture 2" descr="footprint">
            <a:extLst>
              <a:ext uri="{FF2B5EF4-FFF2-40B4-BE49-F238E27FC236}">
                <a16:creationId xmlns:a16="http://schemas.microsoft.com/office/drawing/2014/main" id="{1D8B218A-3F26-F9BE-6BC7-20652988D6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9444" y="583362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footprint">
            <a:extLst>
              <a:ext uri="{FF2B5EF4-FFF2-40B4-BE49-F238E27FC236}">
                <a16:creationId xmlns:a16="http://schemas.microsoft.com/office/drawing/2014/main" id="{EC86C50A-A909-EAE1-772B-C9BA981CAC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023" y="583542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B22294D8-429F-12CF-000C-165646BF86AA}"/>
              </a:ext>
              <a:ext uri="{C183D7F6-B498-43B3-948B-1728B52AA6E4}">
                <adec:decorative xmlns:adec="http://schemas.microsoft.com/office/drawing/2017/decorative" val="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72668" y="4051190"/>
            <a:ext cx="1428306" cy="1297172"/>
          </a:xfrm>
          <a:prstGeom prst="rect">
            <a:avLst/>
          </a:prstGeom>
          <a:noFill/>
          <a:ln>
            <a:noFill/>
          </a:ln>
        </p:spPr>
      </p:pic>
      <p:sp>
        <p:nvSpPr>
          <p:cNvPr id="41" name="Rectangle 40">
            <a:extLst>
              <a:ext uri="{FF2B5EF4-FFF2-40B4-BE49-F238E27FC236}">
                <a16:creationId xmlns:a16="http://schemas.microsoft.com/office/drawing/2014/main" id="{EEF3CB8F-D91E-5A94-3818-515FD1261063}"/>
              </a:ext>
            </a:extLst>
          </p:cNvPr>
          <p:cNvSpPr>
            <a:spLocks noChangeArrowheads="1"/>
          </p:cNvSpPr>
          <p:nvPr/>
        </p:nvSpPr>
        <p:spPr bwMode="auto">
          <a:xfrm>
            <a:off x="3980151" y="5489993"/>
            <a:ext cx="17114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Veggies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43" name="Picture 2" descr="footprint">
            <a:extLst>
              <a:ext uri="{FF2B5EF4-FFF2-40B4-BE49-F238E27FC236}">
                <a16:creationId xmlns:a16="http://schemas.microsoft.com/office/drawing/2014/main" id="{5D9AF7CA-609F-F192-729A-FB06FBC6CD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0183" y="583362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footprint">
            <a:extLst>
              <a:ext uri="{FF2B5EF4-FFF2-40B4-BE49-F238E27FC236}">
                <a16:creationId xmlns:a16="http://schemas.microsoft.com/office/drawing/2014/main" id="{16DA7225-9CD7-7625-192D-96073C926A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7762" y="583542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a:extLst>
              <a:ext uri="{FF2B5EF4-FFF2-40B4-BE49-F238E27FC236}">
                <a16:creationId xmlns:a16="http://schemas.microsoft.com/office/drawing/2014/main" id="{4D373D3E-4171-FCF3-B11C-A2856A2A83DE}"/>
              </a:ext>
              <a:ext uri="{C183D7F6-B498-43B3-948B-1728B52AA6E4}">
                <adec:decorative xmlns:adec="http://schemas.microsoft.com/office/drawing/2017/decorative" val="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05332" y="4051190"/>
            <a:ext cx="1089624" cy="1297172"/>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a:extLst>
              <a:ext uri="{FF2B5EF4-FFF2-40B4-BE49-F238E27FC236}">
                <a16:creationId xmlns:a16="http://schemas.microsoft.com/office/drawing/2014/main" id="{56F4DC1A-CFC4-D595-1876-28D45425D389}"/>
              </a:ext>
            </a:extLst>
          </p:cNvPr>
          <p:cNvSpPr txBox="1"/>
          <p:nvPr/>
        </p:nvSpPr>
        <p:spPr>
          <a:xfrm>
            <a:off x="6794415" y="5459216"/>
            <a:ext cx="1711459" cy="553998"/>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Veggies with Cheese</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56" name="Picture 2" descr="footprint">
            <a:extLst>
              <a:ext uri="{FF2B5EF4-FFF2-40B4-BE49-F238E27FC236}">
                <a16:creationId xmlns:a16="http://schemas.microsoft.com/office/drawing/2014/main" id="{A985BE29-F17B-066D-D08F-2A68BEA325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6641" y="611358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footprint">
            <a:extLst>
              <a:ext uri="{FF2B5EF4-FFF2-40B4-BE49-F238E27FC236}">
                <a16:creationId xmlns:a16="http://schemas.microsoft.com/office/drawing/2014/main" id="{C975EAAD-71F7-0914-2D10-2A656377A1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0370" y="611452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footprint">
            <a:extLst>
              <a:ext uri="{FF2B5EF4-FFF2-40B4-BE49-F238E27FC236}">
                <a16:creationId xmlns:a16="http://schemas.microsoft.com/office/drawing/2014/main" id="{50F4B88A-B594-8BF5-B89E-03D97E8C64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7949" y="611631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6">
            <a:extLst>
              <a:ext uri="{FF2B5EF4-FFF2-40B4-BE49-F238E27FC236}">
                <a16:creationId xmlns:a16="http://schemas.microsoft.com/office/drawing/2014/main" id="{3BEE1E3F-F166-43BD-0D39-C1E52195E7FF}"/>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08679" y="4051190"/>
            <a:ext cx="1944808" cy="1297172"/>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a:extLst>
              <a:ext uri="{FF2B5EF4-FFF2-40B4-BE49-F238E27FC236}">
                <a16:creationId xmlns:a16="http://schemas.microsoft.com/office/drawing/2014/main" id="{6475E692-D130-0F27-5AB2-E82E2D4C69BA}"/>
              </a:ext>
            </a:extLst>
          </p:cNvPr>
          <p:cNvSpPr txBox="1"/>
          <p:nvPr/>
        </p:nvSpPr>
        <p:spPr>
          <a:xfrm>
            <a:off x="9608679" y="5459216"/>
            <a:ext cx="1944807" cy="553998"/>
          </a:xfrm>
          <a:prstGeom prst="rect">
            <a:avLst/>
          </a:prstGeom>
          <a:noFill/>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French Fries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63" name="Picture 2" descr="footprint">
            <a:extLst>
              <a:ext uri="{FF2B5EF4-FFF2-40B4-BE49-F238E27FC236}">
                <a16:creationId xmlns:a16="http://schemas.microsoft.com/office/drawing/2014/main" id="{C72B3E6E-D7D8-46DD-2678-D57F83ABB8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62857" y="612497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footprint">
            <a:extLst>
              <a:ext uri="{FF2B5EF4-FFF2-40B4-BE49-F238E27FC236}">
                <a16:creationId xmlns:a16="http://schemas.microsoft.com/office/drawing/2014/main" id="{E6856E91-A007-C598-62E2-1EFF791190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56586" y="612591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footprint">
            <a:extLst>
              <a:ext uri="{FF2B5EF4-FFF2-40B4-BE49-F238E27FC236}">
                <a16:creationId xmlns:a16="http://schemas.microsoft.com/office/drawing/2014/main" id="{1186426E-6F5D-4D53-80D2-2815630555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4165" y="6127714"/>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20DF11C4-0FE8-094E-63F6-C26108D048B5}"/>
              </a:ext>
            </a:extLst>
          </p:cNvPr>
          <p:cNvSpPr>
            <a:spLocks noGrp="1"/>
          </p:cNvSpPr>
          <p:nvPr>
            <p:ph type="sldNum" sz="quarter" idx="12"/>
          </p:nvPr>
        </p:nvSpPr>
        <p:spPr/>
        <p:txBody>
          <a:bodyPr/>
          <a:lstStyle/>
          <a:p>
            <a:r>
              <a:rPr lang="en-US"/>
              <a:t>Rev It Up – </a:t>
            </a:r>
            <a:fld id="{7D52F209-99F7-4049-AA47-24F544FE70AF}" type="slidenum">
              <a:rPr lang="en-US" smtClean="0"/>
              <a:t>16</a:t>
            </a:fld>
            <a:endParaRPr lang="en-US" dirty="0"/>
          </a:p>
        </p:txBody>
      </p:sp>
    </p:spTree>
    <p:extLst>
      <p:ext uri="{BB962C8B-B14F-4D97-AF65-F5344CB8AC3E}">
        <p14:creationId xmlns:p14="http://schemas.microsoft.com/office/powerpoint/2010/main" val="38294014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808DD5D-A8F4-62A4-BD13-857FCE60B573}"/>
              </a:ext>
            </a:extLst>
          </p:cNvPr>
          <p:cNvSpPr>
            <a:spLocks noGrp="1"/>
          </p:cNvSpPr>
          <p:nvPr>
            <p:ph type="title"/>
          </p:nvPr>
        </p:nvSpPr>
        <p:spPr>
          <a:xfrm>
            <a:off x="2362977" y="1115185"/>
            <a:ext cx="7963042" cy="917005"/>
          </a:xfrm>
        </p:spPr>
        <p:txBody>
          <a:bodyPr>
            <a:noAutofit/>
          </a:bodyPr>
          <a:lstStyle/>
          <a:p>
            <a:pPr algn="ctr"/>
            <a:r>
              <a:rPr lang="en-US" sz="3200" dirty="0">
                <a:solidFill>
                  <a:schemeClr val="tx1"/>
                </a:solidFill>
              </a:rPr>
              <a:t>Did you know quinoa comes from South America? Not exactly a local choice!</a:t>
            </a:r>
            <a:endParaRPr lang="en-US" sz="3200" dirty="0"/>
          </a:p>
        </p:txBody>
      </p:sp>
      <p:pic>
        <p:nvPicPr>
          <p:cNvPr id="2" name="Picture 2" descr="Grains">
            <a:extLst>
              <a:ext uri="{FF2B5EF4-FFF2-40B4-BE49-F238E27FC236}">
                <a16:creationId xmlns:a16="http://schemas.microsoft.com/office/drawing/2014/main" id="{F5883D8C-F6FB-7156-8BE2-E67E796BDC33}"/>
              </a:ex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490" y="942720"/>
            <a:ext cx="1559838" cy="1586276"/>
          </a:xfrm>
          <a:prstGeom prst="rect">
            <a:avLst/>
          </a:prstGeom>
          <a:noFill/>
          <a:extLst>
            <a:ext uri="{909E8E84-426E-40DD-AFC4-6F175D3DCCD1}">
              <a14:hiddenFill xmlns:a14="http://schemas.microsoft.com/office/drawing/2010/main">
                <a:solidFill>
                  <a:srgbClr val="FFFFFF"/>
                </a:solidFill>
              </a14:hiddenFill>
            </a:ext>
          </a:extLst>
        </p:spPr>
      </p:pic>
      <p:sp>
        <p:nvSpPr>
          <p:cNvPr id="4136" name="Content Placeholder 9">
            <a:extLst>
              <a:ext uri="{FF2B5EF4-FFF2-40B4-BE49-F238E27FC236}">
                <a16:creationId xmlns:a16="http://schemas.microsoft.com/office/drawing/2014/main" id="{CC09F574-D775-600E-8992-537242E80BB9}"/>
              </a:ext>
            </a:extLst>
          </p:cNvPr>
          <p:cNvSpPr txBox="1">
            <a:spLocks/>
          </p:cNvSpPr>
          <p:nvPr/>
        </p:nvSpPr>
        <p:spPr>
          <a:xfrm>
            <a:off x="1488478" y="2548589"/>
            <a:ext cx="2288021" cy="1516053"/>
          </a:xfrm>
          <a:prstGeom prst="rect">
            <a:avLst/>
          </a:prstGeom>
        </p:spPr>
        <p:txBody>
          <a:bodyPr lIns="0" tIns="0" rIns="0" bIns="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Whole grains are the less processed grain foods.</a:t>
            </a:r>
          </a:p>
        </p:txBody>
      </p:sp>
      <p:cxnSp>
        <p:nvCxnSpPr>
          <p:cNvPr id="4133" name="Straight Arrow Connector 4132">
            <a:extLst>
              <a:ext uri="{FF2B5EF4-FFF2-40B4-BE49-F238E27FC236}">
                <a16:creationId xmlns:a16="http://schemas.microsoft.com/office/drawing/2014/main" id="{02A63FCD-D0B4-47D5-6F2E-7A681572390B}"/>
              </a:ext>
              <a:ext uri="{C183D7F6-B498-43B3-948B-1728B52AA6E4}">
                <adec:decorative xmlns:adec="http://schemas.microsoft.com/office/drawing/2017/decorative" val="1"/>
              </a:ext>
            </a:extLst>
          </p:cNvPr>
          <p:cNvCxnSpPr/>
          <p:nvPr/>
        </p:nvCxnSpPr>
        <p:spPr>
          <a:xfrm>
            <a:off x="3693657" y="3046482"/>
            <a:ext cx="270127"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4128" name="Picture 4127">
            <a:extLst>
              <a:ext uri="{FF2B5EF4-FFF2-40B4-BE49-F238E27FC236}">
                <a16:creationId xmlns:a16="http://schemas.microsoft.com/office/drawing/2014/main" id="{995F0DA1-BF1B-6D7F-BD4C-8145891D30AD}"/>
              </a:ext>
              <a:ext uri="{C183D7F6-B498-43B3-948B-1728B52AA6E4}">
                <adec:decorative xmlns:adec="http://schemas.microsoft.com/office/drawing/2017/decorative" val="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20782" y="2255080"/>
            <a:ext cx="1631200" cy="1012181"/>
          </a:xfrm>
          <a:prstGeom prst="rect">
            <a:avLst/>
          </a:prstGeom>
          <a:noFill/>
          <a:ln>
            <a:noFill/>
          </a:ln>
        </p:spPr>
      </p:pic>
      <p:sp>
        <p:nvSpPr>
          <p:cNvPr id="4129" name="Rectangle 6">
            <a:extLst>
              <a:ext uri="{FF2B5EF4-FFF2-40B4-BE49-F238E27FC236}">
                <a16:creationId xmlns:a16="http://schemas.microsoft.com/office/drawing/2014/main" id="{0206A0C4-28E3-A026-F6F5-590FA4072BDF}"/>
              </a:ext>
            </a:extLst>
          </p:cNvPr>
          <p:cNvSpPr>
            <a:spLocks noChangeArrowheads="1"/>
          </p:cNvSpPr>
          <p:nvPr/>
        </p:nvSpPr>
        <p:spPr bwMode="auto">
          <a:xfrm>
            <a:off x="4392040" y="3289166"/>
            <a:ext cx="128868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Brown Rice</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4131" name="Picture 2" descr="footprint">
            <a:extLst>
              <a:ext uri="{FF2B5EF4-FFF2-40B4-BE49-F238E27FC236}">
                <a16:creationId xmlns:a16="http://schemas.microsoft.com/office/drawing/2014/main" id="{C724E658-7E76-896B-04F7-46C7CC6BC5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9744" y="373851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32" name="Picture 2" descr="footprint">
            <a:extLst>
              <a:ext uri="{FF2B5EF4-FFF2-40B4-BE49-F238E27FC236}">
                <a16:creationId xmlns:a16="http://schemas.microsoft.com/office/drawing/2014/main" id="{5F0835F5-C004-AE38-0B8B-748DF862FE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7323" y="373851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4106">
            <a:extLst>
              <a:ext uri="{FF2B5EF4-FFF2-40B4-BE49-F238E27FC236}">
                <a16:creationId xmlns:a16="http://schemas.microsoft.com/office/drawing/2014/main" id="{30CFB3CF-A73E-9668-05DC-46A51E866FC6}"/>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97311" y="2198657"/>
            <a:ext cx="1556730" cy="994656"/>
          </a:xfrm>
          <a:prstGeom prst="rect">
            <a:avLst/>
          </a:prstGeom>
          <a:noFill/>
          <a:ln>
            <a:noFill/>
          </a:ln>
        </p:spPr>
      </p:pic>
      <p:sp>
        <p:nvSpPr>
          <p:cNvPr id="4108" name="Rectangle 6">
            <a:extLst>
              <a:ext uri="{FF2B5EF4-FFF2-40B4-BE49-F238E27FC236}">
                <a16:creationId xmlns:a16="http://schemas.microsoft.com/office/drawing/2014/main" id="{37D6F711-6115-AD65-EFEB-635A849FBFF6}"/>
              </a:ext>
            </a:extLst>
          </p:cNvPr>
          <p:cNvSpPr>
            <a:spLocks noChangeArrowheads="1"/>
          </p:cNvSpPr>
          <p:nvPr/>
        </p:nvSpPr>
        <p:spPr bwMode="auto">
          <a:xfrm>
            <a:off x="6221460" y="3289166"/>
            <a:ext cx="150843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Whole Wheat </a:t>
            </a:r>
            <a:r>
              <a:rPr lang="en-US" altLang="en-US" b="1" dirty="0">
                <a:latin typeface="Arial" panose="020B0604020202020204" pitchFamily="34" charset="0"/>
                <a:ea typeface="Calibri" panose="020F0502020204030204" pitchFamily="34" charset="0"/>
                <a:cs typeface="Arial" panose="020B0604020202020204" pitchFamily="34" charset="0"/>
              </a:rPr>
              <a:t>Bread</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4110" name="Picture 2" descr="footprint">
            <a:extLst>
              <a:ext uri="{FF2B5EF4-FFF2-40B4-BE49-F238E27FC236}">
                <a16:creationId xmlns:a16="http://schemas.microsoft.com/office/drawing/2014/main" id="{B353B603-AFB0-DC64-92F4-717B932AA9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2173" y="385493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2" descr="footprint">
            <a:extLst>
              <a:ext uri="{FF2B5EF4-FFF2-40B4-BE49-F238E27FC236}">
                <a16:creationId xmlns:a16="http://schemas.microsoft.com/office/drawing/2014/main" id="{2E39BF4B-449B-5BB0-4F8C-3C2E7C7717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902" y="385587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2" descr="footprint">
            <a:extLst>
              <a:ext uri="{FF2B5EF4-FFF2-40B4-BE49-F238E27FC236}">
                <a16:creationId xmlns:a16="http://schemas.microsoft.com/office/drawing/2014/main" id="{FF7F5DE1-7F19-DEA0-4EF6-B3EAAA21BF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481" y="385767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21" name="Picture 4120">
            <a:extLst>
              <a:ext uri="{FF2B5EF4-FFF2-40B4-BE49-F238E27FC236}">
                <a16:creationId xmlns:a16="http://schemas.microsoft.com/office/drawing/2014/main" id="{9E837E13-34A8-80A2-C3AA-EBD375F7B015}"/>
              </a:ext>
              <a:ext uri="{C183D7F6-B498-43B3-948B-1728B52AA6E4}">
                <adec:decorative xmlns:adec="http://schemas.microsoft.com/office/drawing/2017/decorative" val="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50240" y="2198657"/>
            <a:ext cx="835769" cy="1114226"/>
          </a:xfrm>
          <a:prstGeom prst="rect">
            <a:avLst/>
          </a:prstGeom>
          <a:noFill/>
          <a:ln>
            <a:noFill/>
          </a:ln>
        </p:spPr>
      </p:pic>
      <p:sp>
        <p:nvSpPr>
          <p:cNvPr id="4122" name="Rectangle 6">
            <a:extLst>
              <a:ext uri="{FF2B5EF4-FFF2-40B4-BE49-F238E27FC236}">
                <a16:creationId xmlns:a16="http://schemas.microsoft.com/office/drawing/2014/main" id="{00F37313-D5FD-DDD5-8991-DE37CACAF1CF}"/>
              </a:ext>
            </a:extLst>
          </p:cNvPr>
          <p:cNvSpPr>
            <a:spLocks noChangeArrowheads="1"/>
          </p:cNvSpPr>
          <p:nvPr/>
        </p:nvSpPr>
        <p:spPr bwMode="auto">
          <a:xfrm>
            <a:off x="8099370" y="3343393"/>
            <a:ext cx="149443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Whole Wheat Pasta</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4124" name="Picture 2" descr="footprint">
            <a:extLst>
              <a:ext uri="{FF2B5EF4-FFF2-40B4-BE49-F238E27FC236}">
                <a16:creationId xmlns:a16="http://schemas.microsoft.com/office/drawing/2014/main" id="{1B21D13E-2B42-F365-8DF6-25A596AC9D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3085" y="387571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25" name="Picture 2" descr="footprint">
            <a:extLst>
              <a:ext uri="{FF2B5EF4-FFF2-40B4-BE49-F238E27FC236}">
                <a16:creationId xmlns:a16="http://schemas.microsoft.com/office/drawing/2014/main" id="{F5E40202-81E6-907B-CCFB-5827AD3335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6814" y="387665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26" name="Picture 2" descr="footprint">
            <a:extLst>
              <a:ext uri="{FF2B5EF4-FFF2-40B4-BE49-F238E27FC236}">
                <a16:creationId xmlns:a16="http://schemas.microsoft.com/office/drawing/2014/main" id="{2A77DB19-1CB5-21CA-E73F-C0AE7EDD27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4393" y="387845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48431890-CD63-6CFE-ABC7-6C936495D772}"/>
              </a:ext>
              <a:ext uri="{C183D7F6-B498-43B3-948B-1728B52AA6E4}">
                <adec:decorative xmlns:adec="http://schemas.microsoft.com/office/drawing/2017/decorative" val="1"/>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75498" y="1356933"/>
            <a:ext cx="669854" cy="1400559"/>
          </a:xfrm>
          <a:prstGeom prst="rect">
            <a:avLst/>
          </a:prstGeom>
          <a:noFill/>
          <a:ln>
            <a:noFill/>
          </a:ln>
        </p:spPr>
      </p:pic>
      <p:sp>
        <p:nvSpPr>
          <p:cNvPr id="11" name="Rectangle 6">
            <a:extLst>
              <a:ext uri="{FF2B5EF4-FFF2-40B4-BE49-F238E27FC236}">
                <a16:creationId xmlns:a16="http://schemas.microsoft.com/office/drawing/2014/main" id="{A6F954F4-1CBB-EE0A-B9B3-6801A2397BC3}"/>
              </a:ext>
            </a:extLst>
          </p:cNvPr>
          <p:cNvSpPr>
            <a:spLocks noChangeArrowheads="1"/>
          </p:cNvSpPr>
          <p:nvPr/>
        </p:nvSpPr>
        <p:spPr bwMode="auto">
          <a:xfrm>
            <a:off x="10692466" y="2795714"/>
            <a:ext cx="83591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Quinoa</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13" name="Picture 2" descr="footprint">
            <a:extLst>
              <a:ext uri="{FF2B5EF4-FFF2-40B4-BE49-F238E27FC236}">
                <a16:creationId xmlns:a16="http://schemas.microsoft.com/office/drawing/2014/main" id="{0846368A-AB7B-8A36-C8CD-79DF20A757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1616" y="308867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footprint">
            <a:extLst>
              <a:ext uri="{FF2B5EF4-FFF2-40B4-BE49-F238E27FC236}">
                <a16:creationId xmlns:a16="http://schemas.microsoft.com/office/drawing/2014/main" id="{339CA15F-5320-5F4D-514D-7005E6631F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42228" y="309499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footprint">
            <a:extLst>
              <a:ext uri="{FF2B5EF4-FFF2-40B4-BE49-F238E27FC236}">
                <a16:creationId xmlns:a16="http://schemas.microsoft.com/office/drawing/2014/main" id="{0A5A025B-8A5B-F5D2-2EBE-E72FE57A5D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35957" y="309593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footprint">
            <a:extLst>
              <a:ext uri="{FF2B5EF4-FFF2-40B4-BE49-F238E27FC236}">
                <a16:creationId xmlns:a16="http://schemas.microsoft.com/office/drawing/2014/main" id="{C01872F5-62B0-846E-5ABD-A1230DDD33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3536" y="3097735"/>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4137" name="Content Placeholder 9">
            <a:extLst>
              <a:ext uri="{FF2B5EF4-FFF2-40B4-BE49-F238E27FC236}">
                <a16:creationId xmlns:a16="http://schemas.microsoft.com/office/drawing/2014/main" id="{A8DF882F-69B8-7FA3-2765-1F6BC1054ED6}"/>
              </a:ext>
            </a:extLst>
          </p:cNvPr>
          <p:cNvSpPr txBox="1">
            <a:spLocks/>
          </p:cNvSpPr>
          <p:nvPr/>
        </p:nvSpPr>
        <p:spPr>
          <a:xfrm>
            <a:off x="933487" y="4645775"/>
            <a:ext cx="3010179" cy="1211875"/>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b="1" dirty="0">
                <a:latin typeface="Arial" panose="020B0604020202020204" pitchFamily="34" charset="0"/>
                <a:cs typeface="Arial" panose="020B0604020202020204" pitchFamily="34" charset="0"/>
              </a:rPr>
              <a:t>Choose them </a:t>
            </a:r>
            <a:r>
              <a:rPr lang="en-US" sz="2800" b="1" u="sng" dirty="0">
                <a:latin typeface="Arial" panose="020B0604020202020204" pitchFamily="34" charset="0"/>
                <a:cs typeface="Arial" panose="020B0604020202020204" pitchFamily="34" charset="0"/>
              </a:rPr>
              <a:t>instead of these </a:t>
            </a:r>
            <a:r>
              <a:rPr lang="en-US" sz="2800" b="1" dirty="0">
                <a:latin typeface="Arial" panose="020B0604020202020204" pitchFamily="34" charset="0"/>
                <a:cs typeface="Arial" panose="020B0604020202020204" pitchFamily="34" charset="0"/>
              </a:rPr>
              <a:t>when you can!</a:t>
            </a:r>
          </a:p>
        </p:txBody>
      </p:sp>
      <p:cxnSp>
        <p:nvCxnSpPr>
          <p:cNvPr id="4134" name="Straight Arrow Connector 4133">
            <a:extLst>
              <a:ext uri="{FF2B5EF4-FFF2-40B4-BE49-F238E27FC236}">
                <a16:creationId xmlns:a16="http://schemas.microsoft.com/office/drawing/2014/main" id="{5870BCE1-34A3-F185-017A-721A34E1F760}"/>
              </a:ext>
              <a:ext uri="{C183D7F6-B498-43B3-948B-1728B52AA6E4}">
                <adec:decorative xmlns:adec="http://schemas.microsoft.com/office/drawing/2017/decorative" val="1"/>
              </a:ext>
            </a:extLst>
          </p:cNvPr>
          <p:cNvCxnSpPr/>
          <p:nvPr/>
        </p:nvCxnSpPr>
        <p:spPr>
          <a:xfrm>
            <a:off x="3712707" y="5238750"/>
            <a:ext cx="270127"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4114" name="Picture 4113">
            <a:extLst>
              <a:ext uri="{FF2B5EF4-FFF2-40B4-BE49-F238E27FC236}">
                <a16:creationId xmlns:a16="http://schemas.microsoft.com/office/drawing/2014/main" id="{33E74184-9E09-D372-60D5-462E72FA89A5}"/>
              </a:ext>
              <a:ext uri="{C183D7F6-B498-43B3-948B-1728B52AA6E4}">
                <adec:decorative xmlns:adec="http://schemas.microsoft.com/office/drawing/2017/decorative" val="1"/>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4212309" y="4474872"/>
            <a:ext cx="1556729" cy="1095361"/>
          </a:xfrm>
          <a:prstGeom prst="rect">
            <a:avLst/>
          </a:prstGeom>
          <a:noFill/>
          <a:ln>
            <a:noFill/>
          </a:ln>
        </p:spPr>
      </p:pic>
      <p:sp>
        <p:nvSpPr>
          <p:cNvPr id="4115" name="Rectangle 6">
            <a:extLst>
              <a:ext uri="{FF2B5EF4-FFF2-40B4-BE49-F238E27FC236}">
                <a16:creationId xmlns:a16="http://schemas.microsoft.com/office/drawing/2014/main" id="{F657F331-9548-712D-A9AB-12384C235A7D}"/>
              </a:ext>
            </a:extLst>
          </p:cNvPr>
          <p:cNvSpPr>
            <a:spLocks noChangeArrowheads="1"/>
          </p:cNvSpPr>
          <p:nvPr/>
        </p:nvSpPr>
        <p:spPr bwMode="auto">
          <a:xfrm>
            <a:off x="4356117" y="5712531"/>
            <a:ext cx="12691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White Rice</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4117" name="Picture 2" descr="footprint">
            <a:extLst>
              <a:ext uri="{FF2B5EF4-FFF2-40B4-BE49-F238E27FC236}">
                <a16:creationId xmlns:a16="http://schemas.microsoft.com/office/drawing/2014/main" id="{9B9FE850-1B41-09E2-F9FF-E43EF63A04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7170" y="602350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18" name="Picture 2" descr="footprint">
            <a:extLst>
              <a:ext uri="{FF2B5EF4-FFF2-40B4-BE49-F238E27FC236}">
                <a16:creationId xmlns:a16="http://schemas.microsoft.com/office/drawing/2014/main" id="{6948890A-3565-AD84-D495-A03A067BAB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0899" y="602444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4119" name="Picture 2" descr="footprint">
            <a:extLst>
              <a:ext uri="{FF2B5EF4-FFF2-40B4-BE49-F238E27FC236}">
                <a16:creationId xmlns:a16="http://schemas.microsoft.com/office/drawing/2014/main" id="{6C08EC02-0F3B-5155-F175-1439854A3F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8478" y="602624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0C46879E-0C10-5488-C439-D637E61E2EEF}"/>
              </a:ext>
              <a:ext uri="{C183D7F6-B498-43B3-948B-1728B52AA6E4}">
                <adec:decorative xmlns:adec="http://schemas.microsoft.com/office/drawing/2017/decorative" val="1"/>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06382" y="4519637"/>
            <a:ext cx="1556729" cy="1038094"/>
          </a:xfrm>
          <a:prstGeom prst="rect">
            <a:avLst/>
          </a:prstGeom>
          <a:noFill/>
          <a:ln>
            <a:noFill/>
          </a:ln>
        </p:spPr>
      </p:pic>
      <p:sp>
        <p:nvSpPr>
          <p:cNvPr id="19" name="Rectangle 6">
            <a:extLst>
              <a:ext uri="{FF2B5EF4-FFF2-40B4-BE49-F238E27FC236}">
                <a16:creationId xmlns:a16="http://schemas.microsoft.com/office/drawing/2014/main" id="{8818F965-F64C-C9DB-20E5-32DF59875381}"/>
              </a:ext>
            </a:extLst>
          </p:cNvPr>
          <p:cNvSpPr>
            <a:spLocks noChangeArrowheads="1"/>
          </p:cNvSpPr>
          <p:nvPr/>
        </p:nvSpPr>
        <p:spPr bwMode="auto">
          <a:xfrm>
            <a:off x="5916194" y="5697419"/>
            <a:ext cx="193710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White Bread</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23" name="Picture 2" descr="footprint">
            <a:extLst>
              <a:ext uri="{FF2B5EF4-FFF2-40B4-BE49-F238E27FC236}">
                <a16:creationId xmlns:a16="http://schemas.microsoft.com/office/drawing/2014/main" id="{3364BEC7-CFE3-1C7C-E610-97821C3FA9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5937" y="601898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footprint">
            <a:extLst>
              <a:ext uri="{FF2B5EF4-FFF2-40B4-BE49-F238E27FC236}">
                <a16:creationId xmlns:a16="http://schemas.microsoft.com/office/drawing/2014/main" id="{7773452B-ACE1-DCDB-3C40-64D6050D86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6549" y="602530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footprint">
            <a:extLst>
              <a:ext uri="{FF2B5EF4-FFF2-40B4-BE49-F238E27FC236}">
                <a16:creationId xmlns:a16="http://schemas.microsoft.com/office/drawing/2014/main" id="{00A10034-B2FD-0D8F-7D1D-933395722D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0278" y="602624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footprint">
            <a:extLst>
              <a:ext uri="{FF2B5EF4-FFF2-40B4-BE49-F238E27FC236}">
                <a16:creationId xmlns:a16="http://schemas.microsoft.com/office/drawing/2014/main" id="{4AA9CD3A-2CF7-D242-02F1-0E6B531114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7857" y="602804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a:extLst>
              <a:ext uri="{FF2B5EF4-FFF2-40B4-BE49-F238E27FC236}">
                <a16:creationId xmlns:a16="http://schemas.microsoft.com/office/drawing/2014/main" id="{4AD36D56-A2B3-36E2-D8AE-D3609D1D2E72}"/>
              </a:ext>
              <a:ext uri="{C183D7F6-B498-43B3-948B-1728B52AA6E4}">
                <adec:decorative xmlns:adec="http://schemas.microsoft.com/office/drawing/2017/decorative" val="1"/>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23014" r="14743" b="4981"/>
          <a:stretch/>
        </p:blipFill>
        <p:spPr bwMode="auto">
          <a:xfrm>
            <a:off x="8342326" y="4371237"/>
            <a:ext cx="1033877" cy="1183731"/>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6">
            <a:extLst>
              <a:ext uri="{FF2B5EF4-FFF2-40B4-BE49-F238E27FC236}">
                <a16:creationId xmlns:a16="http://schemas.microsoft.com/office/drawing/2014/main" id="{124C1F64-10A1-C8AC-54D2-83C06BF98700}"/>
              </a:ext>
            </a:extLst>
          </p:cNvPr>
          <p:cNvSpPr>
            <a:spLocks noChangeArrowheads="1"/>
          </p:cNvSpPr>
          <p:nvPr/>
        </p:nvSpPr>
        <p:spPr bwMode="auto">
          <a:xfrm>
            <a:off x="8224707" y="5706959"/>
            <a:ext cx="12691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Plain Pasta</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31" name="Picture 2" descr="footprint">
            <a:extLst>
              <a:ext uri="{FF2B5EF4-FFF2-40B4-BE49-F238E27FC236}">
                <a16:creationId xmlns:a16="http://schemas.microsoft.com/office/drawing/2014/main" id="{FFCDE63C-D3C8-36D6-764D-E9435A82F2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0455" y="605810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footprint">
            <a:extLst>
              <a:ext uri="{FF2B5EF4-FFF2-40B4-BE49-F238E27FC236}">
                <a16:creationId xmlns:a16="http://schemas.microsoft.com/office/drawing/2014/main" id="{3AC82A11-DFE5-A76E-6253-FB81DE1106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1067" y="606442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footprint">
            <a:extLst>
              <a:ext uri="{FF2B5EF4-FFF2-40B4-BE49-F238E27FC236}">
                <a16:creationId xmlns:a16="http://schemas.microsoft.com/office/drawing/2014/main" id="{00714B74-ED4F-C660-D69D-EEB2AA9059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4796" y="606536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footprint">
            <a:extLst>
              <a:ext uri="{FF2B5EF4-FFF2-40B4-BE49-F238E27FC236}">
                <a16:creationId xmlns:a16="http://schemas.microsoft.com/office/drawing/2014/main" id="{7FA30D6E-C417-151D-F135-836D1524A4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2375" y="606716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a:extLst>
              <a:ext uri="{FF2B5EF4-FFF2-40B4-BE49-F238E27FC236}">
                <a16:creationId xmlns:a16="http://schemas.microsoft.com/office/drawing/2014/main" id="{FB3A3A99-F6D9-96E0-BEA5-F506CA574907}"/>
              </a:ext>
              <a:ext uri="{C183D7F6-B498-43B3-948B-1728B52AA6E4}">
                <adec:decorative xmlns:adec="http://schemas.microsoft.com/office/drawing/2017/decorative" val="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46323" y="4343142"/>
            <a:ext cx="816200" cy="1211825"/>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6">
            <a:extLst>
              <a:ext uri="{FF2B5EF4-FFF2-40B4-BE49-F238E27FC236}">
                <a16:creationId xmlns:a16="http://schemas.microsoft.com/office/drawing/2014/main" id="{1386AC10-8188-39DE-CEE1-54709359A8AA}"/>
              </a:ext>
            </a:extLst>
          </p:cNvPr>
          <p:cNvSpPr>
            <a:spLocks noChangeArrowheads="1"/>
          </p:cNvSpPr>
          <p:nvPr/>
        </p:nvSpPr>
        <p:spPr bwMode="auto">
          <a:xfrm>
            <a:off x="9960331" y="5697418"/>
            <a:ext cx="190962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Pasta with Sauce</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39" name="Picture 2" descr="footprint">
            <a:extLst>
              <a:ext uri="{FF2B5EF4-FFF2-40B4-BE49-F238E27FC236}">
                <a16:creationId xmlns:a16="http://schemas.microsoft.com/office/drawing/2014/main" id="{079AC05C-888F-9F02-B9F7-A77F4A762E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65228" y="6065304"/>
            <a:ext cx="508673" cy="41213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2" descr="footprint">
            <a:extLst>
              <a:ext uri="{FF2B5EF4-FFF2-40B4-BE49-F238E27FC236}">
                <a16:creationId xmlns:a16="http://schemas.microsoft.com/office/drawing/2014/main" id="{3E607F48-3FB7-A854-4D50-0B16CBB9C8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0519" y="6071292"/>
            <a:ext cx="508673" cy="412134"/>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2" descr="footprint">
            <a:extLst>
              <a:ext uri="{FF2B5EF4-FFF2-40B4-BE49-F238E27FC236}">
                <a16:creationId xmlns:a16="http://schemas.microsoft.com/office/drawing/2014/main" id="{53A39087-519A-E7DE-723F-AF75D260F7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38885" y="6072183"/>
            <a:ext cx="508673" cy="41213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2" descr="footprint">
            <a:extLst>
              <a:ext uri="{FF2B5EF4-FFF2-40B4-BE49-F238E27FC236}">
                <a16:creationId xmlns:a16="http://schemas.microsoft.com/office/drawing/2014/main" id="{007159AB-0BA3-D82D-99EF-0CC2CDF6ED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50775" y="6073884"/>
            <a:ext cx="508673" cy="412134"/>
          </a:xfrm>
          <a:prstGeom prst="rect">
            <a:avLst/>
          </a:prstGeom>
          <a:noFill/>
          <a:extLst>
            <a:ext uri="{909E8E84-426E-40DD-AFC4-6F175D3DCCD1}">
              <a14:hiddenFill xmlns:a14="http://schemas.microsoft.com/office/drawing/2010/main">
                <a:solidFill>
                  <a:srgbClr val="FFFFFF"/>
                </a:solidFill>
              </a14:hiddenFill>
            </a:ext>
          </a:extLst>
        </p:spPr>
      </p:pic>
      <p:pic>
        <p:nvPicPr>
          <p:cNvPr id="4105" name="Picture 2" descr="footprint">
            <a:extLst>
              <a:ext uri="{FF2B5EF4-FFF2-40B4-BE49-F238E27FC236}">
                <a16:creationId xmlns:a16="http://schemas.microsoft.com/office/drawing/2014/main" id="{44494030-182A-9A10-D38B-130E7F8E2E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6384" y="6071291"/>
            <a:ext cx="508673" cy="412134"/>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63D8D202-5A0D-876A-A506-F427410A5B1D}"/>
              </a:ext>
            </a:extLst>
          </p:cNvPr>
          <p:cNvSpPr>
            <a:spLocks noGrp="1"/>
          </p:cNvSpPr>
          <p:nvPr>
            <p:ph type="sldNum" sz="quarter" idx="12"/>
          </p:nvPr>
        </p:nvSpPr>
        <p:spPr>
          <a:xfrm>
            <a:off x="8610600" y="6446738"/>
            <a:ext cx="2743200" cy="365125"/>
          </a:xfrm>
        </p:spPr>
        <p:txBody>
          <a:bodyPr/>
          <a:lstStyle/>
          <a:p>
            <a:r>
              <a:rPr lang="en-US" dirty="0"/>
              <a:t>Rev It Up – </a:t>
            </a:r>
            <a:fld id="{7D52F209-99F7-4049-AA47-24F544FE70AF}" type="slidenum">
              <a:rPr lang="en-US" smtClean="0"/>
              <a:t>17</a:t>
            </a:fld>
            <a:endParaRPr lang="en-US" dirty="0"/>
          </a:p>
        </p:txBody>
      </p:sp>
    </p:spTree>
    <p:extLst>
      <p:ext uri="{BB962C8B-B14F-4D97-AF65-F5344CB8AC3E}">
        <p14:creationId xmlns:p14="http://schemas.microsoft.com/office/powerpoint/2010/main" val="2980403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1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A08156-437D-0AEE-1EE8-91EC763A30CF}"/>
              </a:ext>
            </a:extLst>
          </p:cNvPr>
          <p:cNvSpPr>
            <a:spLocks noGrp="1"/>
          </p:cNvSpPr>
          <p:nvPr>
            <p:ph type="title"/>
          </p:nvPr>
        </p:nvSpPr>
        <p:spPr>
          <a:xfrm>
            <a:off x="3584772" y="967105"/>
            <a:ext cx="7769028" cy="2461895"/>
          </a:xfrm>
        </p:spPr>
        <p:txBody>
          <a:bodyPr>
            <a:noAutofit/>
          </a:bodyPr>
          <a:lstStyle/>
          <a:p>
            <a:pPr algn="ctr"/>
            <a:r>
              <a:rPr lang="en-US" sz="3800" dirty="0"/>
              <a:t>Remember the Power of Plants? </a:t>
            </a:r>
            <a:br>
              <a:rPr lang="en-US" dirty="0">
                <a:solidFill>
                  <a:schemeClr val="tx1"/>
                </a:solidFill>
              </a:rPr>
            </a:br>
            <a:r>
              <a:rPr lang="en-US" sz="3200" dirty="0">
                <a:solidFill>
                  <a:schemeClr val="tx1"/>
                </a:solidFill>
              </a:rPr>
              <a:t>Plant proteins are awesome choices!</a:t>
            </a:r>
            <a:endParaRPr lang="en-US" sz="3200" dirty="0"/>
          </a:p>
        </p:txBody>
      </p:sp>
      <p:pic>
        <p:nvPicPr>
          <p:cNvPr id="21" name="Picture 2" descr="protein">
            <a:extLst>
              <a:ext uri="{FF2B5EF4-FFF2-40B4-BE49-F238E27FC236}">
                <a16:creationId xmlns:a16="http://schemas.microsoft.com/office/drawing/2014/main" id="{BB612171-7260-CCC6-08F9-45E166525B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922" y="1239022"/>
            <a:ext cx="1888241" cy="192024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C79EDAA2-D87A-AF49-3FDB-CB054A3209D1}"/>
              </a:ext>
              <a:ext uri="{C183D7F6-B498-43B3-948B-1728B52AA6E4}">
                <adec:decorative xmlns:adec="http://schemas.microsoft.com/office/drawing/2017/decorative" val="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60530" y="3696937"/>
            <a:ext cx="2212867" cy="1468101"/>
          </a:xfrm>
          <a:prstGeom prst="rect">
            <a:avLst/>
          </a:prstGeom>
          <a:noFill/>
          <a:ln>
            <a:noFill/>
          </a:ln>
        </p:spPr>
      </p:pic>
      <p:sp>
        <p:nvSpPr>
          <p:cNvPr id="40" name="Rectangle 6">
            <a:extLst>
              <a:ext uri="{FF2B5EF4-FFF2-40B4-BE49-F238E27FC236}">
                <a16:creationId xmlns:a16="http://schemas.microsoft.com/office/drawing/2014/main" id="{E8D5AB66-BBF2-8F6E-968D-508ABCE89932}"/>
              </a:ext>
            </a:extLst>
          </p:cNvPr>
          <p:cNvSpPr>
            <a:spLocks noChangeArrowheads="1"/>
          </p:cNvSpPr>
          <p:nvPr/>
        </p:nvSpPr>
        <p:spPr bwMode="auto">
          <a:xfrm>
            <a:off x="860530" y="5111873"/>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Lentils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41" name="Picture 2" descr="footprint">
            <a:extLst>
              <a:ext uri="{FF2B5EF4-FFF2-40B4-BE49-F238E27FC236}">
                <a16:creationId xmlns:a16="http://schemas.microsoft.com/office/drawing/2014/main" id="{7ACD0C00-DDE0-7000-0196-875B1B8BA3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7194" y="5469072"/>
            <a:ext cx="515698" cy="47937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DAB4255E-DA20-B8F3-F7D4-0B4C6231F1EE}"/>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9080" y="3698733"/>
            <a:ext cx="2228148" cy="1395837"/>
          </a:xfrm>
          <a:prstGeom prst="rect">
            <a:avLst/>
          </a:prstGeom>
          <a:noFill/>
          <a:ln>
            <a:noFill/>
          </a:ln>
        </p:spPr>
      </p:pic>
      <p:sp>
        <p:nvSpPr>
          <p:cNvPr id="30" name="Rectangle 6">
            <a:extLst>
              <a:ext uri="{FF2B5EF4-FFF2-40B4-BE49-F238E27FC236}">
                <a16:creationId xmlns:a16="http://schemas.microsoft.com/office/drawing/2014/main" id="{086E5945-66B1-85B0-7FF5-FACCD502A9FA}"/>
              </a:ext>
            </a:extLst>
          </p:cNvPr>
          <p:cNvSpPr>
            <a:spLocks noChangeArrowheads="1"/>
          </p:cNvSpPr>
          <p:nvPr/>
        </p:nvSpPr>
        <p:spPr bwMode="auto">
          <a:xfrm>
            <a:off x="3724413" y="5090758"/>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Tofu</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1" name="Picture 2" descr="footprint">
            <a:extLst>
              <a:ext uri="{FF2B5EF4-FFF2-40B4-BE49-F238E27FC236}">
                <a16:creationId xmlns:a16="http://schemas.microsoft.com/office/drawing/2014/main" id="{18DE9E6B-12AD-7F02-3926-611D302118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5188" y="542528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footprint">
            <a:extLst>
              <a:ext uri="{FF2B5EF4-FFF2-40B4-BE49-F238E27FC236}">
                <a16:creationId xmlns:a16="http://schemas.microsoft.com/office/drawing/2014/main" id="{B838E37F-58B6-A036-A111-415A402D58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2767" y="542707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882E025A-4A41-7C40-9BBD-6959C7DA4F0B}"/>
              </a:ext>
              <a:ext uri="{C183D7F6-B498-43B3-948B-1728B52AA6E4}">
                <adec:decorative xmlns:adec="http://schemas.microsoft.com/office/drawing/2017/decorative" val="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40292" y="3696937"/>
            <a:ext cx="1889990" cy="1374188"/>
          </a:xfrm>
          <a:prstGeom prst="rect">
            <a:avLst/>
          </a:prstGeom>
          <a:noFill/>
          <a:ln>
            <a:noFill/>
          </a:ln>
        </p:spPr>
      </p:pic>
      <p:sp>
        <p:nvSpPr>
          <p:cNvPr id="25" name="Rectangle 6">
            <a:extLst>
              <a:ext uri="{FF2B5EF4-FFF2-40B4-BE49-F238E27FC236}">
                <a16:creationId xmlns:a16="http://schemas.microsoft.com/office/drawing/2014/main" id="{95E3FCE4-8408-9F10-0844-C77959B1ED73}"/>
              </a:ext>
            </a:extLst>
          </p:cNvPr>
          <p:cNvSpPr>
            <a:spLocks noChangeArrowheads="1"/>
          </p:cNvSpPr>
          <p:nvPr/>
        </p:nvSpPr>
        <p:spPr bwMode="auto">
          <a:xfrm>
            <a:off x="6808858" y="5071125"/>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Veggie Burgers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6" name="Picture 2" descr="footprint">
            <a:extLst>
              <a:ext uri="{FF2B5EF4-FFF2-40B4-BE49-F238E27FC236}">
                <a16:creationId xmlns:a16="http://schemas.microsoft.com/office/drawing/2014/main" id="{5C8067F6-B527-CB21-C4E6-74D9DDD35B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2288" y="542528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footprint">
            <a:extLst>
              <a:ext uri="{FF2B5EF4-FFF2-40B4-BE49-F238E27FC236}">
                <a16:creationId xmlns:a16="http://schemas.microsoft.com/office/drawing/2014/main" id="{7A47C59B-1825-B188-3D30-184684153D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9867" y="542707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91198BBC-2B10-8372-0CD1-CF22E406857F}"/>
              </a:ext>
              <a:ext uri="{C183D7F6-B498-43B3-948B-1728B52AA6E4}">
                <adec:decorative xmlns:adec="http://schemas.microsoft.com/office/drawing/2017/decorative" val="1"/>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172384" y="3632293"/>
            <a:ext cx="1100698" cy="1468101"/>
          </a:xfrm>
          <a:prstGeom prst="rect">
            <a:avLst/>
          </a:prstGeom>
          <a:noFill/>
          <a:ln>
            <a:noFill/>
          </a:ln>
        </p:spPr>
      </p:pic>
      <p:sp>
        <p:nvSpPr>
          <p:cNvPr id="35" name="Rectangle 6">
            <a:extLst>
              <a:ext uri="{FF2B5EF4-FFF2-40B4-BE49-F238E27FC236}">
                <a16:creationId xmlns:a16="http://schemas.microsoft.com/office/drawing/2014/main" id="{0307C75A-CD97-10A9-F6F1-E845A4E43E06}"/>
              </a:ext>
            </a:extLst>
          </p:cNvPr>
          <p:cNvSpPr>
            <a:spLocks noChangeArrowheads="1"/>
          </p:cNvSpPr>
          <p:nvPr/>
        </p:nvSpPr>
        <p:spPr bwMode="auto">
          <a:xfrm>
            <a:off x="9586234" y="5082933"/>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Canned Beans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6" name="Picture 2" descr="footprint">
            <a:extLst>
              <a:ext uri="{FF2B5EF4-FFF2-40B4-BE49-F238E27FC236}">
                <a16:creationId xmlns:a16="http://schemas.microsoft.com/office/drawing/2014/main" id="{08E8C1F4-84B1-253D-E275-1199C0C0BC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72384" y="541989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footprint">
            <a:extLst>
              <a:ext uri="{FF2B5EF4-FFF2-40B4-BE49-F238E27FC236}">
                <a16:creationId xmlns:a16="http://schemas.microsoft.com/office/drawing/2014/main" id="{F2FBF80D-B282-D6CE-2E69-DE46E75B53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9963" y="5421690"/>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06C481E9-0146-674D-8FD0-90F56C3DB3B5}"/>
              </a:ext>
            </a:extLst>
          </p:cNvPr>
          <p:cNvSpPr>
            <a:spLocks noGrp="1"/>
          </p:cNvSpPr>
          <p:nvPr>
            <p:ph type="sldNum" sz="quarter" idx="12"/>
          </p:nvPr>
        </p:nvSpPr>
        <p:spPr/>
        <p:txBody>
          <a:bodyPr/>
          <a:lstStyle/>
          <a:p>
            <a:r>
              <a:rPr lang="en-US"/>
              <a:t>Rev It Up – </a:t>
            </a:r>
            <a:fld id="{7D52F209-99F7-4049-AA47-24F544FE70AF}" type="slidenum">
              <a:rPr lang="en-US" smtClean="0"/>
              <a:t>18</a:t>
            </a:fld>
            <a:endParaRPr lang="en-US" dirty="0"/>
          </a:p>
        </p:txBody>
      </p:sp>
    </p:spTree>
    <p:extLst>
      <p:ext uri="{BB962C8B-B14F-4D97-AF65-F5344CB8AC3E}">
        <p14:creationId xmlns:p14="http://schemas.microsoft.com/office/powerpoint/2010/main" val="3761049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E4DF73-A3B6-3560-F454-3D425C2369C9}"/>
              </a:ext>
            </a:extLst>
          </p:cNvPr>
          <p:cNvSpPr>
            <a:spLocks noGrp="1"/>
          </p:cNvSpPr>
          <p:nvPr>
            <p:ph type="title"/>
          </p:nvPr>
        </p:nvSpPr>
        <p:spPr>
          <a:xfrm>
            <a:off x="838200" y="3502550"/>
            <a:ext cx="3757164" cy="2740296"/>
          </a:xfrm>
        </p:spPr>
        <p:txBody>
          <a:bodyPr>
            <a:noAutofit/>
          </a:bodyPr>
          <a:lstStyle/>
          <a:p>
            <a:r>
              <a:rPr lang="en-US" sz="3200" dirty="0">
                <a:solidFill>
                  <a:schemeClr val="tx1"/>
                </a:solidFill>
              </a:rPr>
              <a:t>If you do want meat, poultry is a better choice than pork or beef. Eggs are a good choice too.</a:t>
            </a:r>
          </a:p>
        </p:txBody>
      </p:sp>
      <p:pic>
        <p:nvPicPr>
          <p:cNvPr id="87" name="Picture 2" descr="protein">
            <a:extLst>
              <a:ext uri="{FF2B5EF4-FFF2-40B4-BE49-F238E27FC236}">
                <a16:creationId xmlns:a16="http://schemas.microsoft.com/office/drawing/2014/main" id="{D06B59C2-77A4-EDA3-C946-7821F13217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8975" y="1435206"/>
            <a:ext cx="1888241" cy="192024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3680CDB6-BE1B-D4FF-5141-F98357BAFD0F}"/>
              </a:ext>
              <a:ext uri="{C183D7F6-B498-43B3-948B-1728B52AA6E4}">
                <adec:decorative xmlns:adec="http://schemas.microsoft.com/office/drawing/2017/decorative" val="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6909" y="974153"/>
            <a:ext cx="1976765" cy="1482322"/>
          </a:xfrm>
          <a:prstGeom prst="rect">
            <a:avLst/>
          </a:prstGeom>
          <a:noFill/>
          <a:ln>
            <a:noFill/>
          </a:ln>
        </p:spPr>
      </p:pic>
      <p:sp>
        <p:nvSpPr>
          <p:cNvPr id="48" name="Rectangle 6">
            <a:extLst>
              <a:ext uri="{FF2B5EF4-FFF2-40B4-BE49-F238E27FC236}">
                <a16:creationId xmlns:a16="http://schemas.microsoft.com/office/drawing/2014/main" id="{6878B51F-58C6-FAD4-FA45-6C60AB4FB9A8}"/>
              </a:ext>
            </a:extLst>
          </p:cNvPr>
          <p:cNvSpPr>
            <a:spLocks noChangeArrowheads="1"/>
          </p:cNvSpPr>
          <p:nvPr/>
        </p:nvSpPr>
        <p:spPr bwMode="auto">
          <a:xfrm>
            <a:off x="4805989" y="2429594"/>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Eggs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49" name="Picture 2" descr="footprint&#10;">
            <a:extLst>
              <a:ext uri="{FF2B5EF4-FFF2-40B4-BE49-F238E27FC236}">
                <a16:creationId xmlns:a16="http://schemas.microsoft.com/office/drawing/2014/main" id="{2805CE6E-EFE8-973B-C380-FFFFE49447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1400" y="282247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footprint&#10;">
            <a:extLst>
              <a:ext uri="{FF2B5EF4-FFF2-40B4-BE49-F238E27FC236}">
                <a16:creationId xmlns:a16="http://schemas.microsoft.com/office/drawing/2014/main" id="{EE65DE3E-3910-68E3-9AF9-F7AD6ADF9A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5129" y="282341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footprint&#10;">
            <a:extLst>
              <a:ext uri="{FF2B5EF4-FFF2-40B4-BE49-F238E27FC236}">
                <a16:creationId xmlns:a16="http://schemas.microsoft.com/office/drawing/2014/main" id="{5F15AD90-42AA-C4C2-DA33-8104719E45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2708" y="282521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52">
            <a:extLst>
              <a:ext uri="{FF2B5EF4-FFF2-40B4-BE49-F238E27FC236}">
                <a16:creationId xmlns:a16="http://schemas.microsoft.com/office/drawing/2014/main" id="{35085FCF-8BFA-079B-1AC2-F2F52BB06E38}"/>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59294" y="985637"/>
            <a:ext cx="982283" cy="1456733"/>
          </a:xfrm>
          <a:prstGeom prst="rect">
            <a:avLst/>
          </a:prstGeom>
          <a:noFill/>
          <a:ln>
            <a:noFill/>
          </a:ln>
        </p:spPr>
      </p:pic>
      <p:sp>
        <p:nvSpPr>
          <p:cNvPr id="54" name="Rectangle 6">
            <a:extLst>
              <a:ext uri="{FF2B5EF4-FFF2-40B4-BE49-F238E27FC236}">
                <a16:creationId xmlns:a16="http://schemas.microsoft.com/office/drawing/2014/main" id="{68BADFB5-2D0D-CE63-C060-7DE5DDBC0CB9}"/>
              </a:ext>
            </a:extLst>
          </p:cNvPr>
          <p:cNvSpPr>
            <a:spLocks noChangeArrowheads="1"/>
          </p:cNvSpPr>
          <p:nvPr/>
        </p:nvSpPr>
        <p:spPr bwMode="auto">
          <a:xfrm>
            <a:off x="7291694" y="2426857"/>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Turkey Burgers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55" name="Picture 2" descr="footprint&#10;">
            <a:extLst>
              <a:ext uri="{FF2B5EF4-FFF2-40B4-BE49-F238E27FC236}">
                <a16:creationId xmlns:a16="http://schemas.microsoft.com/office/drawing/2014/main" id="{351241E4-5CA6-C9C2-CAE4-974FD708DF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7105" y="281973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descr="footprint&#10;">
            <a:extLst>
              <a:ext uri="{FF2B5EF4-FFF2-40B4-BE49-F238E27FC236}">
                <a16:creationId xmlns:a16="http://schemas.microsoft.com/office/drawing/2014/main" id="{E6F2C1AB-844F-DCE6-051B-A413DE9CE7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0834" y="282067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footprint&#10;">
            <a:extLst>
              <a:ext uri="{FF2B5EF4-FFF2-40B4-BE49-F238E27FC236}">
                <a16:creationId xmlns:a16="http://schemas.microsoft.com/office/drawing/2014/main" id="{39DE99A8-0C30-15B0-30B2-212B1077E1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8413" y="282247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8">
            <a:extLst>
              <a:ext uri="{FF2B5EF4-FFF2-40B4-BE49-F238E27FC236}">
                <a16:creationId xmlns:a16="http://schemas.microsoft.com/office/drawing/2014/main" id="{65FF7904-8E61-2F89-D061-01B61EFB5B7C}"/>
              </a:ext>
              <a:ext uri="{C183D7F6-B498-43B3-948B-1728B52AA6E4}">
                <adec:decorative xmlns:adec="http://schemas.microsoft.com/office/drawing/2017/decorative" val="1"/>
              </a:ext>
            </a:extLst>
          </p:cNvPr>
          <p:cNvPicPr/>
          <p:nvPr/>
        </p:nvPicPr>
        <p:blipFill rotWithShape="1">
          <a:blip r:embed="rId6" cstate="print">
            <a:extLst>
              <a:ext uri="{28A0092B-C50C-407E-A947-70E740481C1C}">
                <a14:useLocalDpi xmlns:a14="http://schemas.microsoft.com/office/drawing/2010/main" val="0"/>
              </a:ext>
            </a:extLst>
          </a:blip>
          <a:srcRect l="20345"/>
          <a:stretch/>
        </p:blipFill>
        <p:spPr bwMode="auto">
          <a:xfrm>
            <a:off x="9926713" y="1023240"/>
            <a:ext cx="1682324" cy="1409692"/>
          </a:xfrm>
          <a:prstGeom prst="rect">
            <a:avLst/>
          </a:prstGeom>
          <a:noFill/>
          <a:ln>
            <a:noFill/>
          </a:ln>
          <a:extLst>
            <a:ext uri="{53640926-AAD7-44D8-BBD7-CCE9431645EC}">
              <a14:shadowObscured xmlns:a14="http://schemas.microsoft.com/office/drawing/2010/main"/>
            </a:ext>
          </a:extLst>
        </p:spPr>
      </p:pic>
      <p:sp>
        <p:nvSpPr>
          <p:cNvPr id="60" name="Rectangle 6">
            <a:extLst>
              <a:ext uri="{FF2B5EF4-FFF2-40B4-BE49-F238E27FC236}">
                <a16:creationId xmlns:a16="http://schemas.microsoft.com/office/drawing/2014/main" id="{BFC13E6A-3310-087E-1BE1-031DE389A930}"/>
              </a:ext>
            </a:extLst>
          </p:cNvPr>
          <p:cNvSpPr>
            <a:spLocks noChangeArrowheads="1"/>
          </p:cNvSpPr>
          <p:nvPr/>
        </p:nvSpPr>
        <p:spPr bwMode="auto">
          <a:xfrm>
            <a:off x="9515168" y="2433751"/>
            <a:ext cx="250541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Chicken Breasts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1" name="Picture 2" descr="footprint&#10;">
            <a:extLst>
              <a:ext uri="{FF2B5EF4-FFF2-40B4-BE49-F238E27FC236}">
                <a16:creationId xmlns:a16="http://schemas.microsoft.com/office/drawing/2014/main" id="{8D6CC998-1EFC-988B-7D51-947312CA3D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8609" y="278547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descr="footprint&#10;">
            <a:extLst>
              <a:ext uri="{FF2B5EF4-FFF2-40B4-BE49-F238E27FC236}">
                <a16:creationId xmlns:a16="http://schemas.microsoft.com/office/drawing/2014/main" id="{7BE8CF73-0BE2-DDBE-3A2F-834ADAC9B3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92338" y="278641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2" descr="footprint&#10;">
            <a:extLst>
              <a:ext uri="{FF2B5EF4-FFF2-40B4-BE49-F238E27FC236}">
                <a16:creationId xmlns:a16="http://schemas.microsoft.com/office/drawing/2014/main" id="{F62E2ED1-B354-4415-A785-E964074886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9917" y="278820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a:extLst>
              <a:ext uri="{FF2B5EF4-FFF2-40B4-BE49-F238E27FC236}">
                <a16:creationId xmlns:a16="http://schemas.microsoft.com/office/drawing/2014/main" id="{A89E0C0E-FF4A-C39F-0B82-055CE82421DF}"/>
              </a:ext>
              <a:ext uri="{C183D7F6-B498-43B3-948B-1728B52AA6E4}">
                <adec:decorative xmlns:adec="http://schemas.microsoft.com/office/drawing/2017/decorative" val="1"/>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68364" y="4048125"/>
            <a:ext cx="2109228" cy="1403623"/>
          </a:xfrm>
          <a:prstGeom prst="rect">
            <a:avLst/>
          </a:prstGeom>
          <a:noFill/>
          <a:ln>
            <a:noFill/>
          </a:ln>
        </p:spPr>
      </p:pic>
      <p:sp>
        <p:nvSpPr>
          <p:cNvPr id="66" name="Rectangle 6">
            <a:extLst>
              <a:ext uri="{FF2B5EF4-FFF2-40B4-BE49-F238E27FC236}">
                <a16:creationId xmlns:a16="http://schemas.microsoft.com/office/drawing/2014/main" id="{17A4698E-640E-7E8F-975C-A611F8978728}"/>
              </a:ext>
            </a:extLst>
          </p:cNvPr>
          <p:cNvSpPr>
            <a:spLocks noChangeArrowheads="1"/>
          </p:cNvSpPr>
          <p:nvPr/>
        </p:nvSpPr>
        <p:spPr bwMode="auto">
          <a:xfrm>
            <a:off x="4764237" y="5481594"/>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Pork Chops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7" name="Picture 2" descr="footprint&#10;">
            <a:extLst>
              <a:ext uri="{FF2B5EF4-FFF2-40B4-BE49-F238E27FC236}">
                <a16:creationId xmlns:a16="http://schemas.microsoft.com/office/drawing/2014/main" id="{FBBC7434-8C87-C843-2F57-C7D50E2089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2883" y="580952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footprint&#10;">
            <a:extLst>
              <a:ext uri="{FF2B5EF4-FFF2-40B4-BE49-F238E27FC236}">
                <a16:creationId xmlns:a16="http://schemas.microsoft.com/office/drawing/2014/main" id="{A7133E5C-B03C-870C-7C75-E3279CE728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3495" y="581584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footprint&#10;">
            <a:extLst>
              <a:ext uri="{FF2B5EF4-FFF2-40B4-BE49-F238E27FC236}">
                <a16:creationId xmlns:a16="http://schemas.microsoft.com/office/drawing/2014/main" id="{D113A1A2-072F-145A-AD4A-DCC8417B07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7224" y="581678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footprint&#10;">
            <a:extLst>
              <a:ext uri="{FF2B5EF4-FFF2-40B4-BE49-F238E27FC236}">
                <a16:creationId xmlns:a16="http://schemas.microsoft.com/office/drawing/2014/main" id="{FC45926D-F2BD-092E-8B37-97A3CEE7E5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4803" y="581858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71">
            <a:extLst>
              <a:ext uri="{FF2B5EF4-FFF2-40B4-BE49-F238E27FC236}">
                <a16:creationId xmlns:a16="http://schemas.microsoft.com/office/drawing/2014/main" id="{78D42EA1-1CB1-631C-79BA-441C9FE6362F}"/>
              </a:ext>
              <a:ext uri="{C183D7F6-B498-43B3-948B-1728B52AA6E4}">
                <adec:decorative xmlns:adec="http://schemas.microsoft.com/office/drawing/2017/decorative" val="1"/>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01102" y="4090146"/>
            <a:ext cx="2061682" cy="1378838"/>
          </a:xfrm>
          <a:prstGeom prst="rect">
            <a:avLst/>
          </a:prstGeom>
          <a:noFill/>
          <a:ln>
            <a:noFill/>
          </a:ln>
        </p:spPr>
      </p:pic>
      <p:sp>
        <p:nvSpPr>
          <p:cNvPr id="73" name="Rectangle 6">
            <a:extLst>
              <a:ext uri="{FF2B5EF4-FFF2-40B4-BE49-F238E27FC236}">
                <a16:creationId xmlns:a16="http://schemas.microsoft.com/office/drawing/2014/main" id="{3DFB3142-E088-5E80-B54B-323294BFAE1D}"/>
              </a:ext>
            </a:extLst>
          </p:cNvPr>
          <p:cNvSpPr>
            <a:spLocks noChangeArrowheads="1"/>
          </p:cNvSpPr>
          <p:nvPr/>
        </p:nvSpPr>
        <p:spPr bwMode="auto">
          <a:xfrm>
            <a:off x="7273202" y="5464334"/>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Beef Burgers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74" name="Picture 2" descr="footprint&#10;">
            <a:extLst>
              <a:ext uri="{FF2B5EF4-FFF2-40B4-BE49-F238E27FC236}">
                <a16:creationId xmlns:a16="http://schemas.microsoft.com/office/drawing/2014/main" id="{8991FE7E-C80E-84C3-A263-18FA657F01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4188" y="580772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descr="footprint&#10;">
            <a:extLst>
              <a:ext uri="{FF2B5EF4-FFF2-40B4-BE49-F238E27FC236}">
                <a16:creationId xmlns:a16="http://schemas.microsoft.com/office/drawing/2014/main" id="{0BBE0AB9-82A3-2F7E-21E0-BF38CDDED6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4800" y="581404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descr="footprint&#10;">
            <a:extLst>
              <a:ext uri="{FF2B5EF4-FFF2-40B4-BE49-F238E27FC236}">
                <a16:creationId xmlns:a16="http://schemas.microsoft.com/office/drawing/2014/main" id="{2ADAF0CC-A52B-5100-023D-E81713D427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8529" y="581498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descr="footprint&#10;">
            <a:extLst>
              <a:ext uri="{FF2B5EF4-FFF2-40B4-BE49-F238E27FC236}">
                <a16:creationId xmlns:a16="http://schemas.microsoft.com/office/drawing/2014/main" id="{1275F13F-DE41-BAD3-1511-D0A130234B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6108" y="581678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 descr="footprint&#10;">
            <a:extLst>
              <a:ext uri="{FF2B5EF4-FFF2-40B4-BE49-F238E27FC236}">
                <a16:creationId xmlns:a16="http://schemas.microsoft.com/office/drawing/2014/main" id="{8904905E-DE77-CA33-35AE-C2C8460AA5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7318" y="58140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79">
            <a:extLst>
              <a:ext uri="{FF2B5EF4-FFF2-40B4-BE49-F238E27FC236}">
                <a16:creationId xmlns:a16="http://schemas.microsoft.com/office/drawing/2014/main" id="{72DDBE3D-2D2B-1C3E-2CFB-913C63294428}"/>
              </a:ext>
              <a:ext uri="{C183D7F6-B498-43B3-948B-1728B52AA6E4}">
                <adec:decorative xmlns:adec="http://schemas.microsoft.com/office/drawing/2017/decorative" val="1"/>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161219" y="4090146"/>
            <a:ext cx="1368216" cy="1368216"/>
          </a:xfrm>
          <a:prstGeom prst="rect">
            <a:avLst/>
          </a:prstGeom>
          <a:noFill/>
          <a:ln>
            <a:noFill/>
          </a:ln>
        </p:spPr>
      </p:pic>
      <p:sp>
        <p:nvSpPr>
          <p:cNvPr id="81" name="Rectangle 6">
            <a:extLst>
              <a:ext uri="{FF2B5EF4-FFF2-40B4-BE49-F238E27FC236}">
                <a16:creationId xmlns:a16="http://schemas.microsoft.com/office/drawing/2014/main" id="{CBE347B0-CCA2-DFB0-25A7-185E89CABB7F}"/>
              </a:ext>
            </a:extLst>
          </p:cNvPr>
          <p:cNvSpPr>
            <a:spLocks noChangeArrowheads="1"/>
          </p:cNvSpPr>
          <p:nvPr/>
        </p:nvSpPr>
        <p:spPr bwMode="auto">
          <a:xfrm>
            <a:off x="9686586" y="5480586"/>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T-bone Steaks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82" name="Picture 2" descr="footprint&#10;">
            <a:extLst>
              <a:ext uri="{FF2B5EF4-FFF2-40B4-BE49-F238E27FC236}">
                <a16:creationId xmlns:a16="http://schemas.microsoft.com/office/drawing/2014/main" id="{786B6257-B4FB-735E-EC93-483CA47B2A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06782" y="585824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2" descr="footprint&#10;">
            <a:extLst>
              <a:ext uri="{FF2B5EF4-FFF2-40B4-BE49-F238E27FC236}">
                <a16:creationId xmlns:a16="http://schemas.microsoft.com/office/drawing/2014/main" id="{7E29C6CB-E6D3-7286-571B-57C6EEC8DB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97394" y="586456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 descr="footprint&#10;">
            <a:extLst>
              <a:ext uri="{FF2B5EF4-FFF2-40B4-BE49-F238E27FC236}">
                <a16:creationId xmlns:a16="http://schemas.microsoft.com/office/drawing/2014/main" id="{E59EA195-40B9-0AB0-FDB2-F708675AEE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1123" y="586551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descr="footprint&#10;">
            <a:extLst>
              <a:ext uri="{FF2B5EF4-FFF2-40B4-BE49-F238E27FC236}">
                <a16:creationId xmlns:a16="http://schemas.microsoft.com/office/drawing/2014/main" id="{8D295211-1BAE-8BF1-25C7-3804DF15D2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08702" y="586730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2" descr="footprint&#10;">
            <a:extLst>
              <a:ext uri="{FF2B5EF4-FFF2-40B4-BE49-F238E27FC236}">
                <a16:creationId xmlns:a16="http://schemas.microsoft.com/office/drawing/2014/main" id="{5DEB60A2-0B89-D0C6-82FA-7CF64648C7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19912" y="5864568"/>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2E68FD2A-D4F1-10F5-FDAF-9BBC99710FE3}"/>
              </a:ext>
            </a:extLst>
          </p:cNvPr>
          <p:cNvSpPr>
            <a:spLocks noGrp="1"/>
          </p:cNvSpPr>
          <p:nvPr>
            <p:ph type="sldNum" sz="quarter" idx="12"/>
          </p:nvPr>
        </p:nvSpPr>
        <p:spPr/>
        <p:txBody>
          <a:bodyPr/>
          <a:lstStyle/>
          <a:p>
            <a:r>
              <a:rPr lang="en-US"/>
              <a:t>Rev It Up – </a:t>
            </a:r>
            <a:fld id="{7D52F209-99F7-4049-AA47-24F544FE70AF}" type="slidenum">
              <a:rPr lang="en-US" smtClean="0"/>
              <a:t>19</a:t>
            </a:fld>
            <a:endParaRPr lang="en-US" dirty="0"/>
          </a:p>
        </p:txBody>
      </p:sp>
    </p:spTree>
    <p:extLst>
      <p:ext uri="{BB962C8B-B14F-4D97-AF65-F5344CB8AC3E}">
        <p14:creationId xmlns:p14="http://schemas.microsoft.com/office/powerpoint/2010/main" val="3022050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330E5E1-D3C4-4BFA-B0C3-8FD1786E6456}"/>
              </a:ext>
            </a:extLst>
          </p:cNvPr>
          <p:cNvSpPr>
            <a:spLocks noGrp="1"/>
          </p:cNvSpPr>
          <p:nvPr>
            <p:ph idx="4294967295"/>
          </p:nvPr>
        </p:nvSpPr>
        <p:spPr>
          <a:xfrm>
            <a:off x="838200" y="1825625"/>
            <a:ext cx="10515600" cy="4351338"/>
          </a:xfrm>
        </p:spPr>
        <p:txBody>
          <a:bodyPr>
            <a:normAutofit/>
          </a:bodyPr>
          <a:lstStyle/>
          <a:p>
            <a:pPr marL="0" indent="0">
              <a:buNone/>
            </a:pPr>
            <a:r>
              <a:rPr lang="en-US" sz="3200" dirty="0">
                <a:latin typeface="Arial" panose="020B0604020202020204" pitchFamily="34" charset="0"/>
                <a:cs typeface="Arial" panose="020B0604020202020204" pitchFamily="34" charset="0"/>
              </a:rPr>
              <a:t>Being able to meet people’s needs </a:t>
            </a:r>
            <a:r>
              <a:rPr lang="en-US" sz="3200" b="1" dirty="0">
                <a:latin typeface="Arial" panose="020B0604020202020204" pitchFamily="34" charset="0"/>
                <a:cs typeface="Arial" panose="020B0604020202020204" pitchFamily="34" charset="0"/>
              </a:rPr>
              <a:t>today</a:t>
            </a:r>
            <a:r>
              <a:rPr lang="en-US" sz="3200" dirty="0">
                <a:latin typeface="Arial" panose="020B0604020202020204" pitchFamily="34" charset="0"/>
                <a:cs typeface="Arial" panose="020B0604020202020204" pitchFamily="34" charset="0"/>
              </a:rPr>
              <a:t> while still making sure people will be able to meet their needs </a:t>
            </a:r>
            <a:r>
              <a:rPr lang="en-US" sz="3200" b="1" dirty="0">
                <a:latin typeface="Arial" panose="020B0604020202020204" pitchFamily="34" charset="0"/>
                <a:cs typeface="Arial" panose="020B0604020202020204" pitchFamily="34" charset="0"/>
              </a:rPr>
              <a:t>in the future</a:t>
            </a:r>
            <a:r>
              <a:rPr lang="en-US" sz="3200" dirty="0">
                <a:latin typeface="Arial" panose="020B0604020202020204" pitchFamily="34" charset="0"/>
                <a:cs typeface="Arial" panose="020B0604020202020204" pitchFamily="34" charset="0"/>
              </a:rPr>
              <a:t> by sharing resources</a:t>
            </a:r>
          </a:p>
          <a:p>
            <a:pPr marL="0" indent="0">
              <a:buNone/>
            </a:pPr>
            <a:endParaRPr lang="en-US" sz="3200" dirty="0">
              <a:latin typeface="Arial" panose="020B0604020202020204" pitchFamily="34" charset="0"/>
              <a:cs typeface="Arial" panose="020B0604020202020204" pitchFamily="34" charset="0"/>
            </a:endParaRPr>
          </a:p>
          <a:p>
            <a:pPr marL="0" indent="0">
              <a:buNone/>
            </a:pPr>
            <a:r>
              <a:rPr lang="en-US" sz="3200" dirty="0">
                <a:latin typeface="Arial" panose="020B0604020202020204" pitchFamily="34" charset="0"/>
                <a:cs typeface="Arial" panose="020B0604020202020204" pitchFamily="34" charset="0"/>
              </a:rPr>
              <a:t>There are only so many natural resources on Earth.</a:t>
            </a:r>
          </a:p>
          <a:p>
            <a:pPr marL="0" indent="0">
              <a:buNone/>
            </a:pPr>
            <a:r>
              <a:rPr lang="en-US" sz="3200" dirty="0">
                <a:latin typeface="Arial" panose="020B0604020202020204" pitchFamily="34" charset="0"/>
                <a:cs typeface="Arial" panose="020B0604020202020204" pitchFamily="34" charset="0"/>
              </a:rPr>
              <a:t>What you do today affects the world you live in tomorrow!</a:t>
            </a:r>
          </a:p>
        </p:txBody>
      </p:sp>
      <p:sp>
        <p:nvSpPr>
          <p:cNvPr id="4" name="Title 1">
            <a:extLst>
              <a:ext uri="{FF2B5EF4-FFF2-40B4-BE49-F238E27FC236}">
                <a16:creationId xmlns:a16="http://schemas.microsoft.com/office/drawing/2014/main" id="{FD941A9B-F16E-45D8-A29F-1307F23CA3A0}"/>
              </a:ext>
            </a:extLst>
          </p:cNvPr>
          <p:cNvSpPr>
            <a:spLocks noGrp="1"/>
          </p:cNvSpPr>
          <p:nvPr>
            <p:ph type="title"/>
          </p:nvPr>
        </p:nvSpPr>
        <p:spPr>
          <a:xfrm>
            <a:off x="838200" y="900953"/>
            <a:ext cx="10515600" cy="789735"/>
          </a:xfrm>
        </p:spPr>
        <p:txBody>
          <a:bodyPr/>
          <a:lstStyle/>
          <a:p>
            <a:pPr algn="ctr"/>
            <a:r>
              <a:rPr lang="en-US" b="1" dirty="0">
                <a:latin typeface="Arial" panose="020B0604020202020204" pitchFamily="34" charset="0"/>
                <a:cs typeface="Arial" panose="020B0604020202020204" pitchFamily="34" charset="0"/>
              </a:rPr>
              <a:t>What is Sustainability?</a:t>
            </a:r>
          </a:p>
        </p:txBody>
      </p:sp>
      <p:pic>
        <p:nvPicPr>
          <p:cNvPr id="6" name="Graphic 5" descr="Earth globe: Americas with solid fill">
            <a:extLst>
              <a:ext uri="{FF2B5EF4-FFF2-40B4-BE49-F238E27FC236}">
                <a16:creationId xmlns:a16="http://schemas.microsoft.com/office/drawing/2014/main" id="{3EB4438B-B1FE-49D8-BC33-6F3ABCC6707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83200" y="4867275"/>
            <a:ext cx="1625600" cy="1625600"/>
          </a:xfrm>
          <a:prstGeom prst="rect">
            <a:avLst/>
          </a:prstGeom>
        </p:spPr>
      </p:pic>
      <p:sp>
        <p:nvSpPr>
          <p:cNvPr id="2" name="Slide Number Placeholder 1">
            <a:extLst>
              <a:ext uri="{FF2B5EF4-FFF2-40B4-BE49-F238E27FC236}">
                <a16:creationId xmlns:a16="http://schemas.microsoft.com/office/drawing/2014/main" id="{8DA2EFB5-8ED0-44FC-1CC3-D4598BE0D82F}"/>
              </a:ext>
            </a:extLst>
          </p:cNvPr>
          <p:cNvSpPr>
            <a:spLocks noGrp="1"/>
          </p:cNvSpPr>
          <p:nvPr>
            <p:ph type="sldNum" sz="quarter" idx="12"/>
          </p:nvPr>
        </p:nvSpPr>
        <p:spPr/>
        <p:txBody>
          <a:bodyPr/>
          <a:lstStyle/>
          <a:p>
            <a:r>
              <a:rPr lang="en-US"/>
              <a:t>Rev It Up – </a:t>
            </a:r>
            <a:fld id="{7D52F209-99F7-4049-AA47-24F544FE70AF}" type="slidenum">
              <a:rPr lang="en-US" smtClean="0"/>
              <a:t>2</a:t>
            </a:fld>
            <a:endParaRPr lang="en-US" dirty="0"/>
          </a:p>
        </p:txBody>
      </p:sp>
    </p:spTree>
    <p:extLst>
      <p:ext uri="{BB962C8B-B14F-4D97-AF65-F5344CB8AC3E}">
        <p14:creationId xmlns:p14="http://schemas.microsoft.com/office/powerpoint/2010/main" val="239833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2A8C40-C46D-7574-DFDF-1F92C9870BB1}"/>
              </a:ext>
            </a:extLst>
          </p:cNvPr>
          <p:cNvSpPr>
            <a:spLocks noGrp="1"/>
          </p:cNvSpPr>
          <p:nvPr>
            <p:ph type="title"/>
          </p:nvPr>
        </p:nvSpPr>
        <p:spPr>
          <a:xfrm>
            <a:off x="3119373" y="1282285"/>
            <a:ext cx="8270736" cy="630361"/>
          </a:xfrm>
        </p:spPr>
        <p:txBody>
          <a:bodyPr>
            <a:noAutofit/>
          </a:bodyPr>
          <a:lstStyle/>
          <a:p>
            <a:r>
              <a:rPr lang="en-US" sz="3200" dirty="0">
                <a:solidFill>
                  <a:schemeClr val="tx1"/>
                </a:solidFill>
              </a:rPr>
              <a:t>Seafood is a great source of omega 3’s!</a:t>
            </a:r>
            <a:endParaRPr lang="en-US" sz="3200" dirty="0"/>
          </a:p>
        </p:txBody>
      </p:sp>
      <p:pic>
        <p:nvPicPr>
          <p:cNvPr id="40" name="Picture 2" descr="Protein">
            <a:extLst>
              <a:ext uri="{FF2B5EF4-FFF2-40B4-BE49-F238E27FC236}">
                <a16:creationId xmlns:a16="http://schemas.microsoft.com/office/drawing/2014/main" id="{D51E5E27-EC32-264A-659D-E8411DDB97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70" y="1030738"/>
            <a:ext cx="2171834" cy="2208645"/>
          </a:xfrm>
          <a:prstGeom prst="rect">
            <a:avLst/>
          </a:prstGeom>
          <a:noFill/>
          <a:extLst>
            <a:ext uri="{909E8E84-426E-40DD-AFC4-6F175D3DCCD1}">
              <a14:hiddenFill xmlns:a14="http://schemas.microsoft.com/office/drawing/2010/main">
                <a:solidFill>
                  <a:srgbClr val="FFFFFF"/>
                </a:solidFill>
              </a14:hiddenFill>
            </a:ext>
          </a:extLst>
        </p:spPr>
      </p:pic>
      <p:sp>
        <p:nvSpPr>
          <p:cNvPr id="41" name="Title 21">
            <a:extLst>
              <a:ext uri="{FF2B5EF4-FFF2-40B4-BE49-F238E27FC236}">
                <a16:creationId xmlns:a16="http://schemas.microsoft.com/office/drawing/2014/main" id="{B117B878-F401-A317-F05B-FD1477F71D30}"/>
              </a:ext>
            </a:extLst>
          </p:cNvPr>
          <p:cNvSpPr txBox="1">
            <a:spLocks/>
          </p:cNvSpPr>
          <p:nvPr/>
        </p:nvSpPr>
        <p:spPr>
          <a:xfrm>
            <a:off x="3083064" y="2217683"/>
            <a:ext cx="8270735" cy="1011393"/>
          </a:xfrm>
          <a:prstGeom prst="rect">
            <a:avLst/>
          </a:prstGeom>
        </p:spPr>
        <p:txBody>
          <a:bodyPr>
            <a:noAutofit/>
          </a:bodyPr>
          <a:lstStyle>
            <a:lvl1pPr algn="l" defTabSz="914400" rtl="0" eaLnBrk="1" latinLnBrk="0" hangingPunct="1">
              <a:lnSpc>
                <a:spcPct val="90000"/>
              </a:lnSpc>
              <a:spcBef>
                <a:spcPct val="0"/>
              </a:spcBef>
              <a:buNone/>
              <a:defRPr sz="4400" b="1" kern="1200">
                <a:solidFill>
                  <a:srgbClr val="0034A7"/>
                </a:solidFill>
                <a:latin typeface="Arial" panose="020B0604020202020204" pitchFamily="34" charset="0"/>
                <a:ea typeface="+mj-ea"/>
                <a:cs typeface="Arial" panose="020B0604020202020204" pitchFamily="34" charset="0"/>
              </a:defRPr>
            </a:lvl1pPr>
          </a:lstStyle>
          <a:p>
            <a:r>
              <a:rPr lang="en-US" sz="2800" dirty="0">
                <a:solidFill>
                  <a:schemeClr val="tx1"/>
                </a:solidFill>
              </a:rPr>
              <a:t>Try using a guide like </a:t>
            </a:r>
            <a:r>
              <a:rPr lang="en-US" sz="3200" dirty="0" err="1"/>
              <a:t>seafoodwatch.org</a:t>
            </a:r>
            <a:r>
              <a:rPr lang="en-US" sz="2800" dirty="0">
                <a:solidFill>
                  <a:schemeClr val="tx1"/>
                </a:solidFill>
              </a:rPr>
              <a:t> to help you make the best choice.</a:t>
            </a:r>
          </a:p>
        </p:txBody>
      </p:sp>
      <p:pic>
        <p:nvPicPr>
          <p:cNvPr id="23" name="Picture 22">
            <a:extLst>
              <a:ext uri="{FF2B5EF4-FFF2-40B4-BE49-F238E27FC236}">
                <a16:creationId xmlns:a16="http://schemas.microsoft.com/office/drawing/2014/main" id="{6D0C454B-909A-D5B8-B77D-D8AB95B3E929}"/>
              </a:ext>
              <a:ext uri="{C183D7F6-B498-43B3-948B-1728B52AA6E4}">
                <adec:decorative xmlns:adec="http://schemas.microsoft.com/office/drawing/2017/decorative" val="1"/>
              </a:ext>
            </a:extLst>
          </p:cNvPr>
          <p:cNvPicPr/>
          <p:nvPr/>
        </p:nvPicPr>
        <p:blipFill rotWithShape="1">
          <a:blip r:embed="rId4" cstate="print">
            <a:extLst>
              <a:ext uri="{28A0092B-C50C-407E-A947-70E740481C1C}">
                <a14:useLocalDpi xmlns:a14="http://schemas.microsoft.com/office/drawing/2010/main" val="0"/>
              </a:ext>
            </a:extLst>
          </a:blip>
          <a:srcRect l="16849"/>
          <a:stretch/>
        </p:blipFill>
        <p:spPr bwMode="auto">
          <a:xfrm>
            <a:off x="1450312" y="3702864"/>
            <a:ext cx="1797743" cy="1557670"/>
          </a:xfrm>
          <a:prstGeom prst="rect">
            <a:avLst/>
          </a:prstGeom>
          <a:noFill/>
          <a:ln>
            <a:noFill/>
          </a:ln>
          <a:extLst>
            <a:ext uri="{53640926-AAD7-44D8-BBD7-CCE9431645EC}">
              <a14:shadowObscured xmlns:a14="http://schemas.microsoft.com/office/drawing/2010/main"/>
            </a:ext>
          </a:extLst>
        </p:spPr>
      </p:pic>
      <p:sp>
        <p:nvSpPr>
          <p:cNvPr id="24" name="Rectangle 6">
            <a:extLst>
              <a:ext uri="{FF2B5EF4-FFF2-40B4-BE49-F238E27FC236}">
                <a16:creationId xmlns:a16="http://schemas.microsoft.com/office/drawing/2014/main" id="{73CB2D00-3D2F-E0DD-05C6-111FA10471DA}"/>
              </a:ext>
            </a:extLst>
          </p:cNvPr>
          <p:cNvSpPr>
            <a:spLocks noChangeArrowheads="1"/>
          </p:cNvSpPr>
          <p:nvPr/>
        </p:nvSpPr>
        <p:spPr bwMode="auto">
          <a:xfrm>
            <a:off x="1172976" y="5268372"/>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Canned Tuna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5" name="Picture 2" descr="footprint">
            <a:extLst>
              <a:ext uri="{FF2B5EF4-FFF2-40B4-BE49-F238E27FC236}">
                <a16:creationId xmlns:a16="http://schemas.microsoft.com/office/drawing/2014/main" id="{B17010EE-0037-06EC-FA49-6927A284C7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8387" y="566125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footprint">
            <a:extLst>
              <a:ext uri="{FF2B5EF4-FFF2-40B4-BE49-F238E27FC236}">
                <a16:creationId xmlns:a16="http://schemas.microsoft.com/office/drawing/2014/main" id="{6426D6B5-EB8F-B54A-77AD-AF317CF597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2116" y="566219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footprint">
            <a:extLst>
              <a:ext uri="{FF2B5EF4-FFF2-40B4-BE49-F238E27FC236}">
                <a16:creationId xmlns:a16="http://schemas.microsoft.com/office/drawing/2014/main" id="{A93A77B6-16F7-58B2-DAD7-A6A9A46955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9695" y="566398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B68E3CBA-855E-BCAF-8523-872DDD4C8848}"/>
              </a:ext>
              <a:ext uri="{C183D7F6-B498-43B3-948B-1728B52AA6E4}">
                <adec:decorative xmlns:adec="http://schemas.microsoft.com/office/drawing/2017/decorative" val="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34630" y="3623121"/>
            <a:ext cx="1167385" cy="1557671"/>
          </a:xfrm>
          <a:prstGeom prst="rect">
            <a:avLst/>
          </a:prstGeom>
          <a:noFill/>
          <a:ln>
            <a:noFill/>
          </a:ln>
        </p:spPr>
      </p:pic>
      <p:sp>
        <p:nvSpPr>
          <p:cNvPr id="36" name="Rectangle 6">
            <a:extLst>
              <a:ext uri="{FF2B5EF4-FFF2-40B4-BE49-F238E27FC236}">
                <a16:creationId xmlns:a16="http://schemas.microsoft.com/office/drawing/2014/main" id="{58538387-EDBA-EB31-8C5E-527B2CF6D297}"/>
              </a:ext>
            </a:extLst>
          </p:cNvPr>
          <p:cNvSpPr>
            <a:spLocks noChangeArrowheads="1"/>
          </p:cNvSpPr>
          <p:nvPr/>
        </p:nvSpPr>
        <p:spPr bwMode="auto">
          <a:xfrm>
            <a:off x="4937259" y="5217944"/>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Shrimp</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7" name="Picture 2" descr="footprint">
            <a:extLst>
              <a:ext uri="{FF2B5EF4-FFF2-40B4-BE49-F238E27FC236}">
                <a16:creationId xmlns:a16="http://schemas.microsoft.com/office/drawing/2014/main" id="{C2193F52-5FCE-A189-4718-F903F82836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02670" y="561082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footprint">
            <a:extLst>
              <a:ext uri="{FF2B5EF4-FFF2-40B4-BE49-F238E27FC236}">
                <a16:creationId xmlns:a16="http://schemas.microsoft.com/office/drawing/2014/main" id="{2183AD05-E1A6-FB33-6A89-A1598618A2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399" y="5611764"/>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footprint">
            <a:extLst>
              <a:ext uri="{FF2B5EF4-FFF2-40B4-BE49-F238E27FC236}">
                <a16:creationId xmlns:a16="http://schemas.microsoft.com/office/drawing/2014/main" id="{06AD57A3-9D86-147F-9EB6-006467EDA5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3978" y="561356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9727BD26-1704-0EB3-C8C5-650D74BC7592}"/>
              </a:ext>
              <a:ext uri="{C183D7F6-B498-43B3-948B-1728B52AA6E4}">
                <adec:decorative xmlns:adec="http://schemas.microsoft.com/office/drawing/2017/decorative" val="1"/>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96416" y="3702864"/>
            <a:ext cx="1442631" cy="1440555"/>
          </a:xfrm>
          <a:prstGeom prst="rect">
            <a:avLst/>
          </a:prstGeom>
          <a:noFill/>
          <a:ln>
            <a:noFill/>
          </a:ln>
        </p:spPr>
      </p:pic>
      <p:sp>
        <p:nvSpPr>
          <p:cNvPr id="30" name="Rectangle 6">
            <a:extLst>
              <a:ext uri="{FF2B5EF4-FFF2-40B4-BE49-F238E27FC236}">
                <a16:creationId xmlns:a16="http://schemas.microsoft.com/office/drawing/2014/main" id="{138695A9-5367-2F0D-4C9D-53ADBCE1C527}"/>
              </a:ext>
            </a:extLst>
          </p:cNvPr>
          <p:cNvSpPr>
            <a:spLocks noChangeArrowheads="1"/>
          </p:cNvSpPr>
          <p:nvPr/>
        </p:nvSpPr>
        <p:spPr bwMode="auto">
          <a:xfrm>
            <a:off x="8468448" y="5215207"/>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Fresh Salmon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1" name="Picture 2" descr="footprint">
            <a:extLst>
              <a:ext uri="{FF2B5EF4-FFF2-40B4-BE49-F238E27FC236}">
                <a16:creationId xmlns:a16="http://schemas.microsoft.com/office/drawing/2014/main" id="{4A4724B1-0872-202A-76B2-210A1161B6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33859" y="560808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footprint">
            <a:extLst>
              <a:ext uri="{FF2B5EF4-FFF2-40B4-BE49-F238E27FC236}">
                <a16:creationId xmlns:a16="http://schemas.microsoft.com/office/drawing/2014/main" id="{784782F6-CE84-CA5D-FA33-2673C3B121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27588" y="560902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footprint">
            <a:extLst>
              <a:ext uri="{FF2B5EF4-FFF2-40B4-BE49-F238E27FC236}">
                <a16:creationId xmlns:a16="http://schemas.microsoft.com/office/drawing/2014/main" id="{616B9575-60CF-A1FB-E443-C722468DE2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45167" y="5610823"/>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C03A3FB5-E45D-8342-1139-5D0091E1F675}"/>
              </a:ext>
            </a:extLst>
          </p:cNvPr>
          <p:cNvSpPr>
            <a:spLocks noGrp="1"/>
          </p:cNvSpPr>
          <p:nvPr>
            <p:ph type="sldNum" sz="quarter" idx="12"/>
          </p:nvPr>
        </p:nvSpPr>
        <p:spPr/>
        <p:txBody>
          <a:bodyPr/>
          <a:lstStyle/>
          <a:p>
            <a:r>
              <a:rPr lang="en-US"/>
              <a:t>Rev It Up – </a:t>
            </a:r>
            <a:fld id="{7D52F209-99F7-4049-AA47-24F544FE70AF}" type="slidenum">
              <a:rPr lang="en-US" smtClean="0"/>
              <a:t>20</a:t>
            </a:fld>
            <a:endParaRPr lang="en-US" dirty="0"/>
          </a:p>
        </p:txBody>
      </p:sp>
    </p:spTree>
    <p:extLst>
      <p:ext uri="{BB962C8B-B14F-4D97-AF65-F5344CB8AC3E}">
        <p14:creationId xmlns:p14="http://schemas.microsoft.com/office/powerpoint/2010/main" val="10249674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6B4997-6443-25EB-5E27-B31DCAF25406}"/>
              </a:ext>
            </a:extLst>
          </p:cNvPr>
          <p:cNvSpPr>
            <a:spLocks noGrp="1"/>
          </p:cNvSpPr>
          <p:nvPr>
            <p:ph type="title"/>
          </p:nvPr>
        </p:nvSpPr>
        <p:spPr>
          <a:xfrm>
            <a:off x="838200" y="967105"/>
            <a:ext cx="10515600" cy="1036589"/>
          </a:xfrm>
        </p:spPr>
        <p:txBody>
          <a:bodyPr>
            <a:noAutofit/>
          </a:bodyPr>
          <a:lstStyle/>
          <a:p>
            <a:r>
              <a:rPr lang="en-US" sz="2400" dirty="0">
                <a:solidFill>
                  <a:schemeClr val="tx1"/>
                </a:solidFill>
              </a:rPr>
              <a:t>Dairy comes from cows, but it does have a lower carbon footprint than beef. Swap some of the dairy foods you eat with plant-based foods to have an even lower footprint.</a:t>
            </a:r>
            <a:endParaRPr lang="en-US" sz="2400" dirty="0"/>
          </a:p>
        </p:txBody>
      </p:sp>
      <p:pic>
        <p:nvPicPr>
          <p:cNvPr id="15" name="Picture 2" descr="Dairy">
            <a:extLst>
              <a:ext uri="{FF2B5EF4-FFF2-40B4-BE49-F238E27FC236}">
                <a16:creationId xmlns:a16="http://schemas.microsoft.com/office/drawing/2014/main" id="{C43F70C4-0B4D-6FDC-6B53-254A895FCD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913" y="2160351"/>
            <a:ext cx="1883669" cy="1920245"/>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7">
            <a:extLst>
              <a:ext uri="{FF2B5EF4-FFF2-40B4-BE49-F238E27FC236}">
                <a16:creationId xmlns:a16="http://schemas.microsoft.com/office/drawing/2014/main" id="{50FDCE21-7F56-745C-B3BE-4724A84B2F19}"/>
              </a:ext>
              <a:ext uri="{C183D7F6-B498-43B3-948B-1728B52AA6E4}">
                <adec:decorative xmlns:adec="http://schemas.microsoft.com/office/drawing/2017/decorative" val="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3146" y="2108568"/>
            <a:ext cx="986985" cy="1425904"/>
          </a:xfrm>
          <a:prstGeom prst="rect">
            <a:avLst/>
          </a:prstGeom>
          <a:noFill/>
          <a:ln>
            <a:noFill/>
          </a:ln>
        </p:spPr>
      </p:pic>
      <p:sp>
        <p:nvSpPr>
          <p:cNvPr id="50" name="Rectangle 49">
            <a:extLst>
              <a:ext uri="{FF2B5EF4-FFF2-40B4-BE49-F238E27FC236}">
                <a16:creationId xmlns:a16="http://schemas.microsoft.com/office/drawing/2014/main" id="{1C9423D9-253C-5049-EE5F-9E8E0DA1A29D}"/>
              </a:ext>
            </a:extLst>
          </p:cNvPr>
          <p:cNvSpPr>
            <a:spLocks noChangeArrowheads="1"/>
          </p:cNvSpPr>
          <p:nvPr/>
        </p:nvSpPr>
        <p:spPr bwMode="auto">
          <a:xfrm>
            <a:off x="2508848" y="3522050"/>
            <a:ext cx="2124212" cy="365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Milk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51" name="Picture 2" descr="footprint">
            <a:extLst>
              <a:ext uri="{FF2B5EF4-FFF2-40B4-BE49-F238E27FC236}">
                <a16:creationId xmlns:a16="http://schemas.microsoft.com/office/drawing/2014/main" id="{D8819B1E-C05C-B4B5-24F5-5EBCC6730C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3518" y="3881229"/>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descr="footprint">
            <a:extLst>
              <a:ext uri="{FF2B5EF4-FFF2-40B4-BE49-F238E27FC236}">
                <a16:creationId xmlns:a16="http://schemas.microsoft.com/office/drawing/2014/main" id="{1CCB9258-6FFE-B46B-CFFF-3CEBC4D0A1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7340" y="3882026"/>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footprint">
            <a:extLst>
              <a:ext uri="{FF2B5EF4-FFF2-40B4-BE49-F238E27FC236}">
                <a16:creationId xmlns:a16="http://schemas.microsoft.com/office/drawing/2014/main" id="{C6EEBF6D-454F-6382-1496-97DB611C51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1384" y="3883549"/>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7183" name="Picture 2">
            <a:extLst>
              <a:ext uri="{FF2B5EF4-FFF2-40B4-BE49-F238E27FC236}">
                <a16:creationId xmlns:a16="http://schemas.microsoft.com/office/drawing/2014/main" id="{1A16E030-7E47-BA90-9448-433D76F6A165}"/>
              </a:ext>
              <a:ext uri="{C183D7F6-B498-43B3-948B-1728B52AA6E4}">
                <adec:decorative xmlns:adec="http://schemas.microsoft.com/office/drawing/2017/decorative" val="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2057" b="19517"/>
          <a:stretch/>
        </p:blipFill>
        <p:spPr bwMode="auto">
          <a:xfrm>
            <a:off x="4819166" y="2250737"/>
            <a:ext cx="1600943" cy="1100045"/>
          </a:xfrm>
          <a:prstGeom prst="rect">
            <a:avLst/>
          </a:prstGeom>
          <a:noFill/>
          <a:extLst>
            <a:ext uri="{909E8E84-426E-40DD-AFC4-6F175D3DCCD1}">
              <a14:hiddenFill xmlns:a14="http://schemas.microsoft.com/office/drawing/2010/main">
                <a:solidFill>
                  <a:srgbClr val="FFFFFF"/>
                </a:solidFill>
              </a14:hiddenFill>
            </a:ext>
          </a:extLst>
        </p:spPr>
      </p:pic>
      <p:sp>
        <p:nvSpPr>
          <p:cNvPr id="7184" name="Rectangle 7183">
            <a:extLst>
              <a:ext uri="{FF2B5EF4-FFF2-40B4-BE49-F238E27FC236}">
                <a16:creationId xmlns:a16="http://schemas.microsoft.com/office/drawing/2014/main" id="{5ED09678-D537-189A-7096-3D9891C318E7}"/>
              </a:ext>
            </a:extLst>
          </p:cNvPr>
          <p:cNvSpPr>
            <a:spLocks noChangeArrowheads="1"/>
          </p:cNvSpPr>
          <p:nvPr/>
        </p:nvSpPr>
        <p:spPr bwMode="auto">
          <a:xfrm>
            <a:off x="4767199" y="3327616"/>
            <a:ext cx="1704877" cy="547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Plain Non-fat Yogurt</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7180" name="Picture 2" descr="footprint">
            <a:extLst>
              <a:ext uri="{FF2B5EF4-FFF2-40B4-BE49-F238E27FC236}">
                <a16:creationId xmlns:a16="http://schemas.microsoft.com/office/drawing/2014/main" id="{5FA1066D-0404-6931-E728-74A7136D84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3839" y="3902769"/>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7181" name="Picture 2" descr="footprint">
            <a:extLst>
              <a:ext uri="{FF2B5EF4-FFF2-40B4-BE49-F238E27FC236}">
                <a16:creationId xmlns:a16="http://schemas.microsoft.com/office/drawing/2014/main" id="{81D84AB4-EE21-489A-5B47-81DF712FDD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7662" y="3903566"/>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2" descr="footprint">
            <a:extLst>
              <a:ext uri="{FF2B5EF4-FFF2-40B4-BE49-F238E27FC236}">
                <a16:creationId xmlns:a16="http://schemas.microsoft.com/office/drawing/2014/main" id="{B2580100-6E47-D05D-BCD1-D41296E09C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705" y="3905088"/>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7191" name="Picture 4">
            <a:extLst>
              <a:ext uri="{FF2B5EF4-FFF2-40B4-BE49-F238E27FC236}">
                <a16:creationId xmlns:a16="http://schemas.microsoft.com/office/drawing/2014/main" id="{BE8FFB1F-F9F8-D2F4-F14C-9813264273F6}"/>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0397" y="2434581"/>
            <a:ext cx="1563090" cy="759157"/>
          </a:xfrm>
          <a:prstGeom prst="rect">
            <a:avLst/>
          </a:prstGeom>
          <a:noFill/>
          <a:extLst>
            <a:ext uri="{909E8E84-426E-40DD-AFC4-6F175D3DCCD1}">
              <a14:hiddenFill xmlns:a14="http://schemas.microsoft.com/office/drawing/2010/main">
                <a:solidFill>
                  <a:srgbClr val="FFFFFF"/>
                </a:solidFill>
              </a14:hiddenFill>
            </a:ext>
          </a:extLst>
        </p:spPr>
      </p:pic>
      <p:sp>
        <p:nvSpPr>
          <p:cNvPr id="7192" name="Rectangle 7191">
            <a:extLst>
              <a:ext uri="{FF2B5EF4-FFF2-40B4-BE49-F238E27FC236}">
                <a16:creationId xmlns:a16="http://schemas.microsoft.com/office/drawing/2014/main" id="{6A24D3AF-6716-BB24-AF38-FA0BCA0CC28E}"/>
              </a:ext>
            </a:extLst>
          </p:cNvPr>
          <p:cNvSpPr>
            <a:spLocks noChangeArrowheads="1"/>
          </p:cNvSpPr>
          <p:nvPr/>
        </p:nvSpPr>
        <p:spPr bwMode="auto">
          <a:xfrm>
            <a:off x="6999503" y="3207659"/>
            <a:ext cx="1704877" cy="365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Cheese</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7187" name="Picture 2" descr="footprint">
            <a:extLst>
              <a:ext uri="{FF2B5EF4-FFF2-40B4-BE49-F238E27FC236}">
                <a16:creationId xmlns:a16="http://schemas.microsoft.com/office/drawing/2014/main" id="{E756AFA0-B802-9BFE-07E3-D8850598B4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7776" y="3604282"/>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7188" name="Picture 2" descr="footprint">
            <a:extLst>
              <a:ext uri="{FF2B5EF4-FFF2-40B4-BE49-F238E27FC236}">
                <a16:creationId xmlns:a16="http://schemas.microsoft.com/office/drawing/2014/main" id="{40A96C8E-161A-2029-E6FE-B2333CD7A0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8956" y="3609642"/>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7189" name="Picture 2" descr="footprint">
            <a:extLst>
              <a:ext uri="{FF2B5EF4-FFF2-40B4-BE49-F238E27FC236}">
                <a16:creationId xmlns:a16="http://schemas.microsoft.com/office/drawing/2014/main" id="{8CDA0D2E-4DE7-53EB-A742-82E043704E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2778" y="3610440"/>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7190" name="Picture 2" descr="footprint">
            <a:extLst>
              <a:ext uri="{FF2B5EF4-FFF2-40B4-BE49-F238E27FC236}">
                <a16:creationId xmlns:a16="http://schemas.microsoft.com/office/drawing/2014/main" id="{8D33BA1F-E332-5F42-2568-FB3E90DB37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6822" y="3611962"/>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a:extLst>
              <a:ext uri="{FF2B5EF4-FFF2-40B4-BE49-F238E27FC236}">
                <a16:creationId xmlns:a16="http://schemas.microsoft.com/office/drawing/2014/main" id="{5E1DC079-7705-026A-184D-80BB81FCEA30}"/>
              </a:ext>
              <a:ext uri="{C183D7F6-B498-43B3-948B-1728B52AA6E4}">
                <adec:decorative xmlns:adec="http://schemas.microsoft.com/office/drawing/2017/decorative" val="1"/>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52219" y="2055377"/>
            <a:ext cx="612010" cy="1240462"/>
          </a:xfrm>
          <a:prstGeom prst="rect">
            <a:avLst/>
          </a:prstGeom>
          <a:noFill/>
          <a:ln>
            <a:noFill/>
          </a:ln>
        </p:spPr>
      </p:pic>
      <p:sp>
        <p:nvSpPr>
          <p:cNvPr id="56" name="Rectangle 6">
            <a:extLst>
              <a:ext uri="{FF2B5EF4-FFF2-40B4-BE49-F238E27FC236}">
                <a16:creationId xmlns:a16="http://schemas.microsoft.com/office/drawing/2014/main" id="{4C0AFEF8-EA12-E034-2C93-6BCDC008D576}"/>
              </a:ext>
            </a:extLst>
          </p:cNvPr>
          <p:cNvSpPr>
            <a:spLocks noChangeArrowheads="1"/>
          </p:cNvSpPr>
          <p:nvPr/>
        </p:nvSpPr>
        <p:spPr bwMode="auto">
          <a:xfrm>
            <a:off x="8887684" y="3394486"/>
            <a:ext cx="1964873" cy="365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Soy Milk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57" name="Picture 2" descr="footprint">
            <a:extLst>
              <a:ext uri="{FF2B5EF4-FFF2-40B4-BE49-F238E27FC236}">
                <a16:creationId xmlns:a16="http://schemas.microsoft.com/office/drawing/2014/main" id="{384793F2-AB8F-D44E-ACD2-41300DC749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13625" y="3777558"/>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footprint">
            <a:extLst>
              <a:ext uri="{FF2B5EF4-FFF2-40B4-BE49-F238E27FC236}">
                <a16:creationId xmlns:a16="http://schemas.microsoft.com/office/drawing/2014/main" id="{DE548FEF-3D23-5C04-6432-3AF4C49254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7669" y="3779081"/>
            <a:ext cx="437234" cy="368916"/>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4" descr="Oils">
            <a:extLst>
              <a:ext uri="{FF2B5EF4-FFF2-40B4-BE49-F238E27FC236}">
                <a16:creationId xmlns:a16="http://schemas.microsoft.com/office/drawing/2014/main" id="{A2F4FA23-8D8C-3EA3-E0AF-EEE9F09AFFF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399" y="4524212"/>
            <a:ext cx="1888241" cy="1920245"/>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a:extLst>
              <a:ext uri="{FF2B5EF4-FFF2-40B4-BE49-F238E27FC236}">
                <a16:creationId xmlns:a16="http://schemas.microsoft.com/office/drawing/2014/main" id="{E36B7A1A-5DED-251A-1523-48C235BD9A4F}"/>
              </a:ext>
              <a:ext uri="{C183D7F6-B498-43B3-948B-1728B52AA6E4}">
                <adec:decorative xmlns:adec="http://schemas.microsoft.com/office/drawing/2017/decorative" val="1"/>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27094" y="4703781"/>
            <a:ext cx="1831443" cy="1124607"/>
          </a:xfrm>
          <a:prstGeom prst="rect">
            <a:avLst/>
          </a:prstGeom>
          <a:noFill/>
          <a:ln>
            <a:noFill/>
          </a:ln>
        </p:spPr>
      </p:pic>
      <p:sp>
        <p:nvSpPr>
          <p:cNvPr id="62" name="Rectangle 6">
            <a:extLst>
              <a:ext uri="{FF2B5EF4-FFF2-40B4-BE49-F238E27FC236}">
                <a16:creationId xmlns:a16="http://schemas.microsoft.com/office/drawing/2014/main" id="{46440377-AD10-AA14-DA07-D24FFC8776F5}"/>
              </a:ext>
            </a:extLst>
          </p:cNvPr>
          <p:cNvSpPr>
            <a:spLocks noChangeArrowheads="1"/>
          </p:cNvSpPr>
          <p:nvPr/>
        </p:nvSpPr>
        <p:spPr bwMode="auto">
          <a:xfrm>
            <a:off x="2706589" y="5849281"/>
            <a:ext cx="184116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Butter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3" name="Picture 2" descr="footprint">
            <a:extLst>
              <a:ext uri="{FF2B5EF4-FFF2-40B4-BE49-F238E27FC236}">
                <a16:creationId xmlns:a16="http://schemas.microsoft.com/office/drawing/2014/main" id="{16ED8DC4-6643-1D20-73F0-24D0BA1160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7762" y="620100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168" name="Picture 2" descr="footprint">
            <a:extLst>
              <a:ext uri="{FF2B5EF4-FFF2-40B4-BE49-F238E27FC236}">
                <a16:creationId xmlns:a16="http://schemas.microsoft.com/office/drawing/2014/main" id="{9ECA48D2-314E-DEAA-294B-94BB53DA90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1491" y="620194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169" name="Picture 2" descr="footprint" hidden="1">
            <a:extLst>
              <a:ext uri="{FF2B5EF4-FFF2-40B4-BE49-F238E27FC236}">
                <a16:creationId xmlns:a16="http://schemas.microsoft.com/office/drawing/2014/main" id="{42C2E14A-558E-E8C7-6AA3-391A5BEFB9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9070" y="6203738"/>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195" name="Picture 7194">
            <a:extLst>
              <a:ext uri="{FF2B5EF4-FFF2-40B4-BE49-F238E27FC236}">
                <a16:creationId xmlns:a16="http://schemas.microsoft.com/office/drawing/2014/main" id="{FAF1BEE5-3A01-54BA-D2E3-25BDD07FF7AB}"/>
              </a:ext>
              <a:ext uri="{C183D7F6-B498-43B3-948B-1728B52AA6E4}">
                <adec:decorative xmlns:adec="http://schemas.microsoft.com/office/drawing/2017/decorative" val="1"/>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18015" y="4427517"/>
            <a:ext cx="690106" cy="1463070"/>
          </a:xfrm>
          <a:prstGeom prst="rect">
            <a:avLst/>
          </a:prstGeom>
          <a:noFill/>
          <a:ln>
            <a:noFill/>
          </a:ln>
        </p:spPr>
      </p:pic>
      <p:sp>
        <p:nvSpPr>
          <p:cNvPr id="7196" name="Rectangle 6">
            <a:extLst>
              <a:ext uri="{FF2B5EF4-FFF2-40B4-BE49-F238E27FC236}">
                <a16:creationId xmlns:a16="http://schemas.microsoft.com/office/drawing/2014/main" id="{592B650F-25B9-CDEE-EF20-5940BAD0BEFA}"/>
              </a:ext>
            </a:extLst>
          </p:cNvPr>
          <p:cNvSpPr>
            <a:spLocks noChangeArrowheads="1"/>
          </p:cNvSpPr>
          <p:nvPr/>
        </p:nvSpPr>
        <p:spPr bwMode="auto">
          <a:xfrm>
            <a:off x="4704327" y="5941819"/>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Vegetable Oil</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7197" name="Picture 2" descr="footprint">
            <a:extLst>
              <a:ext uri="{FF2B5EF4-FFF2-40B4-BE49-F238E27FC236}">
                <a16:creationId xmlns:a16="http://schemas.microsoft.com/office/drawing/2014/main" id="{C45C3C86-B79B-4975-C47D-ADDBAAB4E0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0477" y="627878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198" name="Picture 2" descr="footprint">
            <a:extLst>
              <a:ext uri="{FF2B5EF4-FFF2-40B4-BE49-F238E27FC236}">
                <a16:creationId xmlns:a16="http://schemas.microsoft.com/office/drawing/2014/main" id="{1109C94C-065B-3CD9-5161-BB78C4BA9B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8056" y="6280576"/>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6">
            <a:extLst>
              <a:ext uri="{FF2B5EF4-FFF2-40B4-BE49-F238E27FC236}">
                <a16:creationId xmlns:a16="http://schemas.microsoft.com/office/drawing/2014/main" id="{E07251CE-0D62-49A0-39EF-8E4534A6EED1}"/>
              </a:ext>
              <a:ext uri="{C183D7F6-B498-43B3-948B-1728B52AA6E4}">
                <adec:decorative xmlns:adec="http://schemas.microsoft.com/office/drawing/2017/decorative" val="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03530" y="4524212"/>
            <a:ext cx="1571297" cy="1304177"/>
          </a:xfrm>
          <a:prstGeom prst="rect">
            <a:avLst/>
          </a:prstGeom>
          <a:noFill/>
          <a:extLst>
            <a:ext uri="{909E8E84-426E-40DD-AFC4-6F175D3DCCD1}">
              <a14:hiddenFill xmlns:a14="http://schemas.microsoft.com/office/drawing/2010/main">
                <a:solidFill>
                  <a:srgbClr val="FFFFFF"/>
                </a:solidFill>
              </a14:hiddenFill>
            </a:ext>
          </a:extLst>
        </p:spPr>
      </p:pic>
      <p:sp>
        <p:nvSpPr>
          <p:cNvPr id="7177" name="Rectangle 7176">
            <a:extLst>
              <a:ext uri="{FF2B5EF4-FFF2-40B4-BE49-F238E27FC236}">
                <a16:creationId xmlns:a16="http://schemas.microsoft.com/office/drawing/2014/main" id="{446F0116-FB59-FFF9-5D1B-63445BDA07A6}"/>
              </a:ext>
            </a:extLst>
          </p:cNvPr>
          <p:cNvSpPr>
            <a:spLocks noChangeArrowheads="1"/>
          </p:cNvSpPr>
          <p:nvPr/>
        </p:nvSpPr>
        <p:spPr bwMode="auto">
          <a:xfrm>
            <a:off x="6782456" y="5828389"/>
            <a:ext cx="201082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Margarine</a:t>
            </a:r>
            <a:endParaRPr kumimoji="0" lang="en-US" altLang="en-US" sz="2200" b="0" i="0" u="none" strike="noStrike" cap="none" normalizeH="0" baseline="0" dirty="0">
              <a:ln>
                <a:noFill/>
              </a:ln>
              <a:solidFill>
                <a:schemeClr val="tx1"/>
              </a:solidFill>
              <a:effectLst/>
              <a:latin typeface="Arial" panose="020B0604020202020204" pitchFamily="34" charset="0"/>
            </a:endParaRPr>
          </a:p>
        </p:txBody>
      </p:sp>
      <p:pic>
        <p:nvPicPr>
          <p:cNvPr id="7174" name="Picture 2" descr="footprint">
            <a:extLst>
              <a:ext uri="{FF2B5EF4-FFF2-40B4-BE49-F238E27FC236}">
                <a16:creationId xmlns:a16="http://schemas.microsoft.com/office/drawing/2014/main" id="{48629FC6-557D-2736-AF0E-9BEE2B2C16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8245" y="6178435"/>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7175" name="Picture 2" descr="footprint">
            <a:extLst>
              <a:ext uri="{FF2B5EF4-FFF2-40B4-BE49-F238E27FC236}">
                <a16:creationId xmlns:a16="http://schemas.microsoft.com/office/drawing/2014/main" id="{0CBCBF36-61EF-5C67-E84E-C96FF485BA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5824" y="6180231"/>
            <a:ext cx="515698" cy="43512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D0F69323-2EF7-E076-6332-7E3DB37B6EB2}"/>
              </a:ext>
            </a:extLst>
          </p:cNvPr>
          <p:cNvSpPr>
            <a:spLocks noGrp="1"/>
          </p:cNvSpPr>
          <p:nvPr>
            <p:ph type="sldNum" sz="quarter" idx="12"/>
          </p:nvPr>
        </p:nvSpPr>
        <p:spPr/>
        <p:txBody>
          <a:bodyPr/>
          <a:lstStyle/>
          <a:p>
            <a:r>
              <a:rPr lang="en-US"/>
              <a:t>Rev It Up – </a:t>
            </a:r>
            <a:fld id="{7D52F209-99F7-4049-AA47-24F544FE70AF}" type="slidenum">
              <a:rPr lang="en-US" smtClean="0"/>
              <a:t>21</a:t>
            </a:fld>
            <a:endParaRPr lang="en-US" dirty="0"/>
          </a:p>
        </p:txBody>
      </p:sp>
    </p:spTree>
    <p:extLst>
      <p:ext uri="{BB962C8B-B14F-4D97-AF65-F5344CB8AC3E}">
        <p14:creationId xmlns:p14="http://schemas.microsoft.com/office/powerpoint/2010/main" val="2661309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983744-F1BA-C87F-66B3-5E3A74568A4B}"/>
              </a:ext>
            </a:extLst>
          </p:cNvPr>
          <p:cNvSpPr>
            <a:spLocks noGrp="1"/>
          </p:cNvSpPr>
          <p:nvPr>
            <p:ph type="title"/>
          </p:nvPr>
        </p:nvSpPr>
        <p:spPr>
          <a:xfrm>
            <a:off x="838200" y="967105"/>
            <a:ext cx="10515600" cy="772977"/>
          </a:xfrm>
        </p:spPr>
        <p:txBody>
          <a:bodyPr>
            <a:noAutofit/>
          </a:bodyPr>
          <a:lstStyle/>
          <a:p>
            <a:r>
              <a:rPr lang="en-US" sz="2700" dirty="0">
                <a:solidFill>
                  <a:schemeClr val="tx1"/>
                </a:solidFill>
              </a:rPr>
              <a:t>For dessert, picking a less processed food will be best. Pick the ones with the least number of ingredients!</a:t>
            </a:r>
            <a:endParaRPr lang="en-US" sz="2700" dirty="0"/>
          </a:p>
        </p:txBody>
      </p:sp>
      <p:pic>
        <p:nvPicPr>
          <p:cNvPr id="2" name="Picture 2" descr="Limit">
            <a:extLst>
              <a:ext uri="{FF2B5EF4-FFF2-40B4-BE49-F238E27FC236}">
                <a16:creationId xmlns:a16="http://schemas.microsoft.com/office/drawing/2014/main" id="{9AF78C33-D704-DDD4-7784-A08A033934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956" y="1905507"/>
            <a:ext cx="2122480" cy="2158454"/>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a:extLst>
              <a:ext uri="{FF2B5EF4-FFF2-40B4-BE49-F238E27FC236}">
                <a16:creationId xmlns:a16="http://schemas.microsoft.com/office/drawing/2014/main" id="{36C7A345-6C26-9055-A628-316EE5B318AB}"/>
              </a:ext>
              <a:ext uri="{C183D7F6-B498-43B3-948B-1728B52AA6E4}">
                <adec:decorative xmlns:adec="http://schemas.microsoft.com/office/drawing/2017/decorative" val="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8696" y="1901685"/>
            <a:ext cx="1024607" cy="1535622"/>
          </a:xfrm>
          <a:prstGeom prst="rect">
            <a:avLst/>
          </a:prstGeom>
          <a:noFill/>
          <a:ln>
            <a:noFill/>
          </a:ln>
        </p:spPr>
      </p:pic>
      <p:pic>
        <p:nvPicPr>
          <p:cNvPr id="62" name="Picture 61" descr="ingredient list for frozen fruit popsicles">
            <a:extLst>
              <a:ext uri="{FF2B5EF4-FFF2-40B4-BE49-F238E27FC236}">
                <a16:creationId xmlns:a16="http://schemas.microsoft.com/office/drawing/2014/main" id="{06BF8BA2-E45E-D603-C121-0A07CA482B91}"/>
              </a:ext>
            </a:extLst>
          </p:cNvPr>
          <p:cNvPicPr>
            <a:picLocks noChangeAspect="1"/>
          </p:cNvPicPr>
          <p:nvPr/>
        </p:nvPicPr>
        <p:blipFill>
          <a:blip r:embed="rId4"/>
          <a:stretch>
            <a:fillRect/>
          </a:stretch>
        </p:blipFill>
        <p:spPr>
          <a:xfrm>
            <a:off x="4335235" y="2264339"/>
            <a:ext cx="1676400" cy="752475"/>
          </a:xfrm>
          <a:prstGeom prst="rect">
            <a:avLst/>
          </a:prstGeom>
        </p:spPr>
      </p:pic>
      <p:sp>
        <p:nvSpPr>
          <p:cNvPr id="57" name="Rectangle 6">
            <a:extLst>
              <a:ext uri="{FF2B5EF4-FFF2-40B4-BE49-F238E27FC236}">
                <a16:creationId xmlns:a16="http://schemas.microsoft.com/office/drawing/2014/main" id="{C677E29B-9FE2-60EA-4C90-E156749A2B33}"/>
              </a:ext>
            </a:extLst>
          </p:cNvPr>
          <p:cNvSpPr>
            <a:spLocks noChangeArrowheads="1"/>
          </p:cNvSpPr>
          <p:nvPr/>
        </p:nvSpPr>
        <p:spPr bwMode="auto">
          <a:xfrm>
            <a:off x="3190949" y="3487760"/>
            <a:ext cx="28184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Frozen Fruit Popsicles</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63" name="Picture 2" descr="footprint&#10;">
            <a:extLst>
              <a:ext uri="{FF2B5EF4-FFF2-40B4-BE49-F238E27FC236}">
                <a16:creationId xmlns:a16="http://schemas.microsoft.com/office/drawing/2014/main" id="{13A4A0AD-D15C-A94A-FBDB-DB80E241E9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6662" y="3781222"/>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0240" name="Picture 2" descr="footprint&#10;">
            <a:extLst>
              <a:ext uri="{FF2B5EF4-FFF2-40B4-BE49-F238E27FC236}">
                <a16:creationId xmlns:a16="http://schemas.microsoft.com/office/drawing/2014/main" id="{5DA276C8-A228-8EFC-5AF3-86EAF40A12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0391" y="3782163"/>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0241" name="Picture 2" descr="footprint&#10;">
            <a:extLst>
              <a:ext uri="{FF2B5EF4-FFF2-40B4-BE49-F238E27FC236}">
                <a16:creationId xmlns:a16="http://schemas.microsoft.com/office/drawing/2014/main" id="{B29123FF-AE31-2A43-D178-186694CF60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7970" y="3783959"/>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2">
            <a:extLst>
              <a:ext uri="{FF2B5EF4-FFF2-40B4-BE49-F238E27FC236}">
                <a16:creationId xmlns:a16="http://schemas.microsoft.com/office/drawing/2014/main" id="{16D10E86-3098-9A96-1ED5-B34182354FA7}"/>
              </a:ext>
              <a:ext uri="{C183D7F6-B498-43B3-948B-1728B52AA6E4}">
                <adec:decorative xmlns:adec="http://schemas.microsoft.com/office/drawing/2017/decorative" val="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943" b="12337"/>
          <a:stretch/>
        </p:blipFill>
        <p:spPr bwMode="auto">
          <a:xfrm>
            <a:off x="6452801" y="1855515"/>
            <a:ext cx="1970819" cy="1363130"/>
          </a:xfrm>
          <a:prstGeom prst="rect">
            <a:avLst/>
          </a:prstGeom>
          <a:noFill/>
          <a:extLst>
            <a:ext uri="{909E8E84-426E-40DD-AFC4-6F175D3DCCD1}">
              <a14:hiddenFill xmlns:a14="http://schemas.microsoft.com/office/drawing/2010/main">
                <a:solidFill>
                  <a:srgbClr val="FFFFFF"/>
                </a:solidFill>
              </a14:hiddenFill>
            </a:ext>
          </a:extLst>
        </p:spPr>
      </p:pic>
      <p:pic>
        <p:nvPicPr>
          <p:cNvPr id="10247" name="Picture 10246" descr="ingredient lists for chocolate covered fruit">
            <a:extLst>
              <a:ext uri="{FF2B5EF4-FFF2-40B4-BE49-F238E27FC236}">
                <a16:creationId xmlns:a16="http://schemas.microsoft.com/office/drawing/2014/main" id="{C28F1235-C38D-66B6-7A6F-10BB12863714}"/>
              </a:ext>
            </a:extLst>
          </p:cNvPr>
          <p:cNvPicPr>
            <a:picLocks noChangeAspect="1"/>
          </p:cNvPicPr>
          <p:nvPr/>
        </p:nvPicPr>
        <p:blipFill>
          <a:blip r:embed="rId7"/>
          <a:stretch>
            <a:fillRect/>
          </a:stretch>
        </p:blipFill>
        <p:spPr>
          <a:xfrm>
            <a:off x="8523538" y="2301864"/>
            <a:ext cx="3220137" cy="326495"/>
          </a:xfrm>
          <a:prstGeom prst="rect">
            <a:avLst/>
          </a:prstGeom>
        </p:spPr>
      </p:pic>
      <p:sp>
        <p:nvSpPr>
          <p:cNvPr id="10245" name="Rectangle 6">
            <a:extLst>
              <a:ext uri="{FF2B5EF4-FFF2-40B4-BE49-F238E27FC236}">
                <a16:creationId xmlns:a16="http://schemas.microsoft.com/office/drawing/2014/main" id="{142C75DC-EC16-08B8-3BA4-0E4F997C60A9}"/>
              </a:ext>
            </a:extLst>
          </p:cNvPr>
          <p:cNvSpPr>
            <a:spLocks noChangeArrowheads="1"/>
          </p:cNvSpPr>
          <p:nvPr/>
        </p:nvSpPr>
        <p:spPr bwMode="auto">
          <a:xfrm>
            <a:off x="6352881" y="3248743"/>
            <a:ext cx="539079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Chocolate Covered Fruit</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10248" name="Picture 2" descr="footprint&#10;">
            <a:extLst>
              <a:ext uri="{FF2B5EF4-FFF2-40B4-BE49-F238E27FC236}">
                <a16:creationId xmlns:a16="http://schemas.microsoft.com/office/drawing/2014/main" id="{8DD15AB2-768A-9AAD-F1C9-E5EEB0226E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4775" y="3530520"/>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0249" name="Picture 2" descr="footprint&#10;">
            <a:extLst>
              <a:ext uri="{FF2B5EF4-FFF2-40B4-BE49-F238E27FC236}">
                <a16:creationId xmlns:a16="http://schemas.microsoft.com/office/drawing/2014/main" id="{BBA02934-F3DF-FD82-C63D-FAE8FA715D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78504" y="3531461"/>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2" descr="footprint&#10;">
            <a:extLst>
              <a:ext uri="{FF2B5EF4-FFF2-40B4-BE49-F238E27FC236}">
                <a16:creationId xmlns:a16="http://schemas.microsoft.com/office/drawing/2014/main" id="{0230D20C-9868-BE9A-A8BA-6B9B049158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6083" y="3533257"/>
            <a:ext cx="515698" cy="43512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0CEFEC6E-EFFF-E81F-190F-04FA24876F47}"/>
              </a:ext>
              <a:ext uri="{C183D7F6-B498-43B3-948B-1728B52AA6E4}">
                <adec:decorative xmlns:adec="http://schemas.microsoft.com/office/drawing/2017/decorative" val="1"/>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7329" y="4483257"/>
            <a:ext cx="1035129" cy="1174161"/>
          </a:xfrm>
          <a:prstGeom prst="rect">
            <a:avLst/>
          </a:prstGeom>
          <a:noFill/>
          <a:ln>
            <a:noFill/>
          </a:ln>
        </p:spPr>
      </p:pic>
      <p:sp>
        <p:nvSpPr>
          <p:cNvPr id="27" name="Rectangle 26">
            <a:extLst>
              <a:ext uri="{FF2B5EF4-FFF2-40B4-BE49-F238E27FC236}">
                <a16:creationId xmlns:a16="http://schemas.microsoft.com/office/drawing/2014/main" id="{E1CB1469-3437-8271-8B15-DDC9AC221CDA}"/>
              </a:ext>
            </a:extLst>
          </p:cNvPr>
          <p:cNvSpPr>
            <a:spLocks noChangeArrowheads="1"/>
          </p:cNvSpPr>
          <p:nvPr/>
        </p:nvSpPr>
        <p:spPr bwMode="auto">
          <a:xfrm>
            <a:off x="1117329" y="5754103"/>
            <a:ext cx="11711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Ice Cream</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40" name="Picture 39" descr="ingredient list for ice cream">
            <a:extLst>
              <a:ext uri="{FF2B5EF4-FFF2-40B4-BE49-F238E27FC236}">
                <a16:creationId xmlns:a16="http://schemas.microsoft.com/office/drawing/2014/main" id="{E443CC7D-EC30-BDF6-2E74-7FD6FB97A237}"/>
              </a:ext>
            </a:extLst>
          </p:cNvPr>
          <p:cNvPicPr>
            <a:picLocks noChangeAspect="1"/>
          </p:cNvPicPr>
          <p:nvPr/>
        </p:nvPicPr>
        <p:blipFill>
          <a:blip r:embed="rId9"/>
          <a:stretch>
            <a:fillRect/>
          </a:stretch>
        </p:blipFill>
        <p:spPr>
          <a:xfrm>
            <a:off x="2403118" y="4394465"/>
            <a:ext cx="1032289" cy="1639518"/>
          </a:xfrm>
          <a:prstGeom prst="rect">
            <a:avLst/>
          </a:prstGeom>
        </p:spPr>
      </p:pic>
      <p:pic>
        <p:nvPicPr>
          <p:cNvPr id="49" name="Picture 2" descr="footprint&#10;">
            <a:extLst>
              <a:ext uri="{FF2B5EF4-FFF2-40B4-BE49-F238E27FC236}">
                <a16:creationId xmlns:a16="http://schemas.microsoft.com/office/drawing/2014/main" id="{056AC5E3-A00C-FCD0-F8CC-377A7E1938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0051" y="6101081"/>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footprint&#10;">
            <a:extLst>
              <a:ext uri="{FF2B5EF4-FFF2-40B4-BE49-F238E27FC236}">
                <a16:creationId xmlns:a16="http://schemas.microsoft.com/office/drawing/2014/main" id="{7258C3FF-DC11-A0B4-29CF-1E52BA6722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3772" y="6098694"/>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footprint&#10;">
            <a:extLst>
              <a:ext uri="{FF2B5EF4-FFF2-40B4-BE49-F238E27FC236}">
                <a16:creationId xmlns:a16="http://schemas.microsoft.com/office/drawing/2014/main" id="{8543DC55-022A-C05E-E063-956EFA386D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0634" y="6099577"/>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footprint&#10;">
            <a:extLst>
              <a:ext uri="{FF2B5EF4-FFF2-40B4-BE49-F238E27FC236}">
                <a16:creationId xmlns:a16="http://schemas.microsoft.com/office/drawing/2014/main" id="{6808CB96-E8DC-C261-A416-91A22CFF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1536" y="6101260"/>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footprint&#10;">
            <a:extLst>
              <a:ext uri="{FF2B5EF4-FFF2-40B4-BE49-F238E27FC236}">
                <a16:creationId xmlns:a16="http://schemas.microsoft.com/office/drawing/2014/main" id="{AEDB8A4C-00F9-A6EC-3CCA-9995585D3E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6018" y="6098694"/>
            <a:ext cx="498631" cy="391276"/>
          </a:xfrm>
          <a:prstGeom prst="rect">
            <a:avLst/>
          </a:prstGeom>
          <a:noFill/>
          <a:extLst>
            <a:ext uri="{909E8E84-426E-40DD-AFC4-6F175D3DCCD1}">
              <a14:hiddenFill xmlns:a14="http://schemas.microsoft.com/office/drawing/2010/main">
                <a:solidFill>
                  <a:srgbClr val="FFFFFF"/>
                </a:solidFill>
              </a14:hiddenFill>
            </a:ext>
          </a:extLst>
        </p:spPr>
      </p:pic>
      <p:pic>
        <p:nvPicPr>
          <p:cNvPr id="10254" name="Picture 10253" descr="my fav cookies right now | safeway frosted sugar cookies. yu… | Flickr">
            <a:extLst>
              <a:ext uri="{FF2B5EF4-FFF2-40B4-BE49-F238E27FC236}">
                <a16:creationId xmlns:a16="http://schemas.microsoft.com/office/drawing/2014/main" id="{4C754541-2878-6CDF-7F15-F095A57B8323}"/>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09703" y="4617273"/>
            <a:ext cx="1725198" cy="1077249"/>
          </a:xfrm>
          <a:prstGeom prst="rect">
            <a:avLst/>
          </a:prstGeom>
          <a:noFill/>
          <a:ln>
            <a:noFill/>
          </a:ln>
        </p:spPr>
      </p:pic>
      <p:pic>
        <p:nvPicPr>
          <p:cNvPr id="10255" name="Picture 10254" descr="ingredient list for cookies">
            <a:extLst>
              <a:ext uri="{FF2B5EF4-FFF2-40B4-BE49-F238E27FC236}">
                <a16:creationId xmlns:a16="http://schemas.microsoft.com/office/drawing/2014/main" id="{25DBDAB1-9245-2944-3AAA-7B745DFA5106}"/>
              </a:ext>
            </a:extLst>
          </p:cNvPr>
          <p:cNvPicPr>
            <a:picLocks noChangeAspect="1"/>
          </p:cNvPicPr>
          <p:nvPr/>
        </p:nvPicPr>
        <p:blipFill rotWithShape="1">
          <a:blip r:embed="rId11"/>
          <a:srcRect l="662"/>
          <a:stretch/>
        </p:blipFill>
        <p:spPr>
          <a:xfrm>
            <a:off x="6039043" y="4560309"/>
            <a:ext cx="1897525" cy="1224471"/>
          </a:xfrm>
          <a:prstGeom prst="rect">
            <a:avLst/>
          </a:prstGeom>
        </p:spPr>
      </p:pic>
      <p:sp>
        <p:nvSpPr>
          <p:cNvPr id="10256" name="Rectangle 6">
            <a:extLst>
              <a:ext uri="{FF2B5EF4-FFF2-40B4-BE49-F238E27FC236}">
                <a16:creationId xmlns:a16="http://schemas.microsoft.com/office/drawing/2014/main" id="{7D762A8B-E2E5-8FB2-B793-E51019BF48A9}"/>
              </a:ext>
            </a:extLst>
          </p:cNvPr>
          <p:cNvSpPr>
            <a:spLocks noChangeArrowheads="1"/>
          </p:cNvSpPr>
          <p:nvPr/>
        </p:nvSpPr>
        <p:spPr bwMode="auto">
          <a:xfrm>
            <a:off x="4380906" y="5981739"/>
            <a:ext cx="113054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Cookies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10258" name="Picture 2" descr="footprint&#10;">
            <a:extLst>
              <a:ext uri="{FF2B5EF4-FFF2-40B4-BE49-F238E27FC236}">
                <a16:creationId xmlns:a16="http://schemas.microsoft.com/office/drawing/2014/main" id="{D12A3B02-1AF7-D275-D6BC-8A77BC6894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1104" y="5913787"/>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10259" name="Picture 2" descr="footprint&#10;">
            <a:extLst>
              <a:ext uri="{FF2B5EF4-FFF2-40B4-BE49-F238E27FC236}">
                <a16:creationId xmlns:a16="http://schemas.microsoft.com/office/drawing/2014/main" id="{487B6C21-3D1D-1310-C991-AF12C8EBF5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9043" y="5919664"/>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10260" name="Picture 2" descr="footprint&#10;">
            <a:extLst>
              <a:ext uri="{FF2B5EF4-FFF2-40B4-BE49-F238E27FC236}">
                <a16:creationId xmlns:a16="http://schemas.microsoft.com/office/drawing/2014/main" id="{95E0F226-71A9-449B-650F-1F6DE1A95D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0078" y="5920539"/>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10261" name="Picture 2" descr="footprint&#10;">
            <a:extLst>
              <a:ext uri="{FF2B5EF4-FFF2-40B4-BE49-F238E27FC236}">
                <a16:creationId xmlns:a16="http://schemas.microsoft.com/office/drawing/2014/main" id="{DD747198-B7B3-1001-031F-905CD28872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4800" y="5922208"/>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10262" name="Picture 2" descr="footprint&#10;">
            <a:extLst>
              <a:ext uri="{FF2B5EF4-FFF2-40B4-BE49-F238E27FC236}">
                <a16:creationId xmlns:a16="http://schemas.microsoft.com/office/drawing/2014/main" id="{0CD448CF-F4DE-DF45-5BC1-BC04B0829C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3196" y="5919663"/>
            <a:ext cx="512169" cy="404484"/>
          </a:xfrm>
          <a:prstGeom prst="rect">
            <a:avLst/>
          </a:prstGeom>
          <a:noFill/>
          <a:extLst>
            <a:ext uri="{909E8E84-426E-40DD-AFC4-6F175D3DCCD1}">
              <a14:hiddenFill xmlns:a14="http://schemas.microsoft.com/office/drawing/2010/main">
                <a:solidFill>
                  <a:srgbClr val="FFFFFF"/>
                </a:solidFill>
              </a14:hiddenFill>
            </a:ext>
          </a:extLst>
        </p:spPr>
      </p:pic>
      <p:pic>
        <p:nvPicPr>
          <p:cNvPr id="10264" name="Picture 10263">
            <a:extLst>
              <a:ext uri="{FF2B5EF4-FFF2-40B4-BE49-F238E27FC236}">
                <a16:creationId xmlns:a16="http://schemas.microsoft.com/office/drawing/2014/main" id="{AD50A1FE-9EFD-D027-BB3F-E04790489005}"/>
              </a:ext>
              <a:ext uri="{C183D7F6-B498-43B3-948B-1728B52AA6E4}">
                <adec:decorative xmlns:adec="http://schemas.microsoft.com/office/drawing/2017/decorative" val="1"/>
              </a:ext>
            </a:extLst>
          </p:cNvPr>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55856" y="4043666"/>
            <a:ext cx="1710314" cy="1224471"/>
          </a:xfrm>
          <a:prstGeom prst="rect">
            <a:avLst/>
          </a:prstGeom>
          <a:noFill/>
          <a:ln>
            <a:noFill/>
          </a:ln>
        </p:spPr>
      </p:pic>
      <p:sp>
        <p:nvSpPr>
          <p:cNvPr id="10267" name="Rectangle 6">
            <a:extLst>
              <a:ext uri="{FF2B5EF4-FFF2-40B4-BE49-F238E27FC236}">
                <a16:creationId xmlns:a16="http://schemas.microsoft.com/office/drawing/2014/main" id="{A5BF2C46-08D8-795C-91F0-FEE15007E7EB}"/>
              </a:ext>
            </a:extLst>
          </p:cNvPr>
          <p:cNvSpPr>
            <a:spLocks noChangeArrowheads="1"/>
          </p:cNvSpPr>
          <p:nvPr/>
        </p:nvSpPr>
        <p:spPr bwMode="auto">
          <a:xfrm>
            <a:off x="8416041" y="5489366"/>
            <a:ext cx="128000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Brownies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10269" name="Picture 2" descr="footprint&#10;">
            <a:extLst>
              <a:ext uri="{FF2B5EF4-FFF2-40B4-BE49-F238E27FC236}">
                <a16:creationId xmlns:a16="http://schemas.microsoft.com/office/drawing/2014/main" id="{D7B3CE87-D5CF-8E62-1CD8-1CB7E70C82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1376" y="5423020"/>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10270" name="Picture 2" descr="footprint&#10;">
            <a:extLst>
              <a:ext uri="{FF2B5EF4-FFF2-40B4-BE49-F238E27FC236}">
                <a16:creationId xmlns:a16="http://schemas.microsoft.com/office/drawing/2014/main" id="{77834BFC-7AF5-C05B-B752-AD6F8B96CE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39548" y="5428869"/>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10271" name="Picture 2" descr="footprint&#10;">
            <a:extLst>
              <a:ext uri="{FF2B5EF4-FFF2-40B4-BE49-F238E27FC236}">
                <a16:creationId xmlns:a16="http://schemas.microsoft.com/office/drawing/2014/main" id="{814D8EBC-0889-BB55-E991-5199DEF19D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20737" y="5429740"/>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10272" name="Picture 2" descr="footprint&#10;">
            <a:extLst>
              <a:ext uri="{FF2B5EF4-FFF2-40B4-BE49-F238E27FC236}">
                <a16:creationId xmlns:a16="http://schemas.microsoft.com/office/drawing/2014/main" id="{1F09D59D-D5F0-264B-6A1C-0873169685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25017" y="5431402"/>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10273" name="Picture 2" descr="footprint&#10;">
            <a:extLst>
              <a:ext uri="{FF2B5EF4-FFF2-40B4-BE49-F238E27FC236}">
                <a16:creationId xmlns:a16="http://schemas.microsoft.com/office/drawing/2014/main" id="{9EA58CD9-9A06-8EC9-9B69-522F473EBD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23130" y="5428868"/>
            <a:ext cx="499274" cy="402581"/>
          </a:xfrm>
          <a:prstGeom prst="rect">
            <a:avLst/>
          </a:prstGeom>
          <a:noFill/>
          <a:extLst>
            <a:ext uri="{909E8E84-426E-40DD-AFC4-6F175D3DCCD1}">
              <a14:hiddenFill xmlns:a14="http://schemas.microsoft.com/office/drawing/2010/main">
                <a:solidFill>
                  <a:srgbClr val="FFFFFF"/>
                </a:solidFill>
              </a14:hiddenFill>
            </a:ext>
          </a:extLst>
        </p:spPr>
      </p:pic>
      <p:pic>
        <p:nvPicPr>
          <p:cNvPr id="10266" name="Picture 10265" descr="ingredient list for brownies">
            <a:extLst>
              <a:ext uri="{FF2B5EF4-FFF2-40B4-BE49-F238E27FC236}">
                <a16:creationId xmlns:a16="http://schemas.microsoft.com/office/drawing/2014/main" id="{D0114B10-E079-7A87-5E96-D669FAEAC30A}"/>
              </a:ext>
            </a:extLst>
          </p:cNvPr>
          <p:cNvPicPr>
            <a:picLocks noChangeAspect="1"/>
          </p:cNvPicPr>
          <p:nvPr/>
        </p:nvPicPr>
        <p:blipFill rotWithShape="1">
          <a:blip r:embed="rId13"/>
          <a:srcRect l="-213" t="6115" r="213" b="3156"/>
          <a:stretch/>
        </p:blipFill>
        <p:spPr>
          <a:xfrm>
            <a:off x="8384775" y="5865972"/>
            <a:ext cx="3657600" cy="613575"/>
          </a:xfrm>
          <a:prstGeom prst="rect">
            <a:avLst/>
          </a:prstGeom>
        </p:spPr>
      </p:pic>
      <p:sp>
        <p:nvSpPr>
          <p:cNvPr id="3" name="Slide Number Placeholder 2">
            <a:extLst>
              <a:ext uri="{FF2B5EF4-FFF2-40B4-BE49-F238E27FC236}">
                <a16:creationId xmlns:a16="http://schemas.microsoft.com/office/drawing/2014/main" id="{D9831D53-60C6-5962-E545-F430336396FB}"/>
              </a:ext>
            </a:extLst>
          </p:cNvPr>
          <p:cNvSpPr>
            <a:spLocks noGrp="1"/>
          </p:cNvSpPr>
          <p:nvPr>
            <p:ph type="sldNum" sz="quarter" idx="12"/>
          </p:nvPr>
        </p:nvSpPr>
        <p:spPr>
          <a:xfrm>
            <a:off x="8610600" y="6489970"/>
            <a:ext cx="2743200" cy="365125"/>
          </a:xfrm>
        </p:spPr>
        <p:txBody>
          <a:bodyPr/>
          <a:lstStyle/>
          <a:p>
            <a:r>
              <a:rPr lang="en-US"/>
              <a:t>Rev It Up – </a:t>
            </a:r>
            <a:fld id="{7D52F209-99F7-4049-AA47-24F544FE70AF}" type="slidenum">
              <a:rPr lang="en-US" smtClean="0"/>
              <a:t>22</a:t>
            </a:fld>
            <a:endParaRPr lang="en-US" dirty="0"/>
          </a:p>
        </p:txBody>
      </p:sp>
    </p:spTree>
    <p:extLst>
      <p:ext uri="{BB962C8B-B14F-4D97-AF65-F5344CB8AC3E}">
        <p14:creationId xmlns:p14="http://schemas.microsoft.com/office/powerpoint/2010/main" val="2496346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B6395DA-34BE-6B52-9624-F9B6373E4528}"/>
              </a:ext>
            </a:extLst>
          </p:cNvPr>
          <p:cNvSpPr>
            <a:spLocks noGrp="1"/>
          </p:cNvSpPr>
          <p:nvPr>
            <p:ph type="title"/>
          </p:nvPr>
        </p:nvSpPr>
        <p:spPr/>
        <p:txBody>
          <a:bodyPr>
            <a:normAutofit fontScale="90000"/>
          </a:bodyPr>
          <a:lstStyle/>
          <a:p>
            <a:pPr algn="ctr"/>
            <a:r>
              <a:rPr lang="en-US" dirty="0"/>
              <a:t>Teams, time to tally up your footprints…</a:t>
            </a:r>
          </a:p>
        </p:txBody>
      </p:sp>
      <p:sp>
        <p:nvSpPr>
          <p:cNvPr id="4" name="Content Placeholder 3">
            <a:extLst>
              <a:ext uri="{FF2B5EF4-FFF2-40B4-BE49-F238E27FC236}">
                <a16:creationId xmlns:a16="http://schemas.microsoft.com/office/drawing/2014/main" id="{C6AED368-5D36-6131-31E4-D54C13B56778}"/>
              </a:ext>
            </a:extLst>
          </p:cNvPr>
          <p:cNvSpPr txBox="1">
            <a:spLocks/>
          </p:cNvSpPr>
          <p:nvPr/>
        </p:nvSpPr>
        <p:spPr>
          <a:xfrm>
            <a:off x="838200" y="2087745"/>
            <a:ext cx="10515600" cy="4089218"/>
          </a:xfrm>
          <a:prstGeom prst="rect">
            <a:avLst/>
          </a:prstGeom>
        </p:spPr>
        <p:txBody>
          <a:bodyPr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200" b="1" dirty="0"/>
              <a:t>Who is the winner?</a:t>
            </a:r>
            <a:endParaRPr lang="en-US" sz="7200" dirty="0"/>
          </a:p>
        </p:txBody>
      </p:sp>
      <p:sp>
        <p:nvSpPr>
          <p:cNvPr id="2" name="Slide Number Placeholder 1">
            <a:extLst>
              <a:ext uri="{FF2B5EF4-FFF2-40B4-BE49-F238E27FC236}">
                <a16:creationId xmlns:a16="http://schemas.microsoft.com/office/drawing/2014/main" id="{0C1D847E-B2D8-1F48-8E10-2C860967DD33}"/>
              </a:ext>
            </a:extLst>
          </p:cNvPr>
          <p:cNvSpPr>
            <a:spLocks noGrp="1"/>
          </p:cNvSpPr>
          <p:nvPr>
            <p:ph type="sldNum" sz="quarter" idx="12"/>
          </p:nvPr>
        </p:nvSpPr>
        <p:spPr/>
        <p:txBody>
          <a:bodyPr/>
          <a:lstStyle/>
          <a:p>
            <a:r>
              <a:rPr lang="en-US"/>
              <a:t>Rev It Up – </a:t>
            </a:r>
            <a:fld id="{7D52F209-99F7-4049-AA47-24F544FE70AF}" type="slidenum">
              <a:rPr lang="en-US" smtClean="0"/>
              <a:t>23</a:t>
            </a:fld>
            <a:endParaRPr lang="en-US" dirty="0"/>
          </a:p>
        </p:txBody>
      </p:sp>
    </p:spTree>
    <p:extLst>
      <p:ext uri="{BB962C8B-B14F-4D97-AF65-F5344CB8AC3E}">
        <p14:creationId xmlns:p14="http://schemas.microsoft.com/office/powerpoint/2010/main" val="15482957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81BACA-9790-5127-4691-6CB4971C9AA2}"/>
              </a:ext>
            </a:extLst>
          </p:cNvPr>
          <p:cNvSpPr>
            <a:spLocks noGrp="1"/>
          </p:cNvSpPr>
          <p:nvPr>
            <p:ph type="title"/>
          </p:nvPr>
        </p:nvSpPr>
        <p:spPr/>
        <p:txBody>
          <a:bodyPr>
            <a:normAutofit/>
          </a:bodyPr>
          <a:lstStyle/>
          <a:p>
            <a:r>
              <a:rPr lang="en-US" dirty="0"/>
              <a:t>One Last Way to Eat Sustainably … </a:t>
            </a:r>
          </a:p>
        </p:txBody>
      </p:sp>
      <p:sp>
        <p:nvSpPr>
          <p:cNvPr id="11" name="Content Placeholder 2">
            <a:extLst>
              <a:ext uri="{FF2B5EF4-FFF2-40B4-BE49-F238E27FC236}">
                <a16:creationId xmlns:a16="http://schemas.microsoft.com/office/drawing/2014/main" id="{ECCD88B1-67C5-F7E1-7E5B-918E5A845DC5}"/>
              </a:ext>
            </a:extLst>
          </p:cNvPr>
          <p:cNvSpPr>
            <a:spLocks noGrp="1"/>
          </p:cNvSpPr>
          <p:nvPr>
            <p:ph idx="1"/>
          </p:nvPr>
        </p:nvSpPr>
        <p:spPr/>
        <p:txBody>
          <a:bodyPr/>
          <a:lstStyle/>
          <a:p>
            <a:r>
              <a:rPr lang="en-US" sz="2800" dirty="0">
                <a:latin typeface="Arial" panose="020B0604020202020204" pitchFamily="34" charset="0"/>
                <a:cs typeface="Arial" panose="020B0604020202020204" pitchFamily="34" charset="0"/>
              </a:rPr>
              <a:t>Did you know that 40% of all food grown in the U.S. is wasted?</a:t>
            </a:r>
          </a:p>
        </p:txBody>
      </p:sp>
      <p:sp>
        <p:nvSpPr>
          <p:cNvPr id="2" name="Slide Number Placeholder 1">
            <a:extLst>
              <a:ext uri="{FF2B5EF4-FFF2-40B4-BE49-F238E27FC236}">
                <a16:creationId xmlns:a16="http://schemas.microsoft.com/office/drawing/2014/main" id="{FFDF795B-45DC-AF8B-0D28-721241F07C28}"/>
              </a:ext>
            </a:extLst>
          </p:cNvPr>
          <p:cNvSpPr>
            <a:spLocks noGrp="1"/>
          </p:cNvSpPr>
          <p:nvPr>
            <p:ph type="sldNum" sz="quarter" idx="12"/>
          </p:nvPr>
        </p:nvSpPr>
        <p:spPr/>
        <p:txBody>
          <a:bodyPr/>
          <a:lstStyle/>
          <a:p>
            <a:r>
              <a:rPr lang="en-US"/>
              <a:t>Rev It Up – </a:t>
            </a:r>
            <a:fld id="{7D52F209-99F7-4049-AA47-24F544FE70AF}" type="slidenum">
              <a:rPr lang="en-US" smtClean="0"/>
              <a:t>24</a:t>
            </a:fld>
            <a:endParaRPr lang="en-US" dirty="0"/>
          </a:p>
        </p:txBody>
      </p:sp>
      <p:pic>
        <p:nvPicPr>
          <p:cNvPr id="12" name="Picture 11" descr="landfill">
            <a:extLst>
              <a:ext uri="{FF2B5EF4-FFF2-40B4-BE49-F238E27FC236}">
                <a16:creationId xmlns:a16="http://schemas.microsoft.com/office/drawing/2014/main" id="{FBA2BDCE-FE22-F5B4-66BB-28D9824E7D87}"/>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7414"/>
          <a:stretch/>
        </p:blipFill>
        <p:spPr>
          <a:xfrm>
            <a:off x="838200" y="2488115"/>
            <a:ext cx="7678479" cy="3591040"/>
          </a:xfrm>
          <a:prstGeom prst="rect">
            <a:avLst/>
          </a:prstGeom>
        </p:spPr>
      </p:pic>
      <p:sp>
        <p:nvSpPr>
          <p:cNvPr id="13" name="TextBox 12">
            <a:extLst>
              <a:ext uri="{FF2B5EF4-FFF2-40B4-BE49-F238E27FC236}">
                <a16:creationId xmlns:a16="http://schemas.microsoft.com/office/drawing/2014/main" id="{63A44C69-DF77-66EC-9C8D-D8F8CAC4BA85}"/>
              </a:ext>
            </a:extLst>
          </p:cNvPr>
          <p:cNvSpPr txBox="1"/>
          <p:nvPr/>
        </p:nvSpPr>
        <p:spPr>
          <a:xfrm>
            <a:off x="838200" y="6124191"/>
            <a:ext cx="3264462" cy="138499"/>
          </a:xfrm>
          <a:prstGeom prst="rect">
            <a:avLst/>
          </a:prstGeom>
          <a:noFill/>
        </p:spPr>
        <p:txBody>
          <a:bodyPr wrap="square" lIns="0" tIns="0" rIns="0" bIns="0" rtlCol="0">
            <a:spAutoFit/>
          </a:bodyPr>
          <a:lstStyle/>
          <a:p>
            <a:r>
              <a:rPr lang="en-US" sz="900" dirty="0">
                <a:latin typeface="Arial" panose="020B0604020202020204" pitchFamily="34" charset="0"/>
                <a:cs typeface="Arial" panose="020B0604020202020204" pitchFamily="34" charset="0"/>
                <a:hlinkClick r:id="rId4" tooltip="http://guides.library.duke.edu/c.php?g=289622&amp;p=1933813"/>
              </a:rPr>
              <a:t>This Photo</a:t>
            </a:r>
            <a:r>
              <a:rPr lang="en-US" sz="900" dirty="0">
                <a:latin typeface="Arial" panose="020B0604020202020204" pitchFamily="34" charset="0"/>
                <a:cs typeface="Arial" panose="020B0604020202020204" pitchFamily="34" charset="0"/>
              </a:rPr>
              <a:t> by Unknown Author is licensed under </a:t>
            </a:r>
            <a:r>
              <a:rPr lang="en-US" sz="900" dirty="0">
                <a:latin typeface="Arial" panose="020B0604020202020204" pitchFamily="34" charset="0"/>
                <a:cs typeface="Arial" panose="020B0604020202020204" pitchFamily="34" charset="0"/>
                <a:hlinkClick r:id="rId5" tooltip="https://creativecommons.org/licenses/by-nc-sa/3.0/"/>
              </a:rPr>
              <a:t>CC BY-SA-NC</a:t>
            </a:r>
            <a:endParaRPr lang="en-US" sz="9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1D4916DD-C78C-70FB-9DAB-EDC06D20E92E}"/>
              </a:ext>
            </a:extLst>
          </p:cNvPr>
          <p:cNvSpPr txBox="1"/>
          <p:nvPr/>
        </p:nvSpPr>
        <p:spPr>
          <a:xfrm>
            <a:off x="8833116" y="3151115"/>
            <a:ext cx="2892056" cy="1846659"/>
          </a:xfrm>
          <a:prstGeom prst="rect">
            <a:avLst/>
          </a:prstGeom>
          <a:noFill/>
        </p:spPr>
        <p:txBody>
          <a:bodyPr wrap="square" lIns="0" tIns="0" rIns="0" bIns="0" rtlCol="0">
            <a:spAutoFit/>
          </a:bodyPr>
          <a:lstStyle/>
          <a:p>
            <a:r>
              <a:rPr lang="en-US" sz="2400" dirty="0">
                <a:latin typeface="Arial" panose="020B0604020202020204" pitchFamily="34" charset="0"/>
                <a:cs typeface="Arial" panose="020B0604020202020204" pitchFamily="34" charset="0"/>
              </a:rPr>
              <a:t>Food in a landfill doesn’t feed any people… and that’s </a:t>
            </a:r>
            <a:r>
              <a:rPr lang="en-US" sz="2400" b="1" dirty="0">
                <a:latin typeface="Arial" panose="020B0604020202020204" pitchFamily="34" charset="0"/>
                <a:cs typeface="Arial" panose="020B0604020202020204" pitchFamily="34" charset="0"/>
              </a:rPr>
              <a:t>WAY</a:t>
            </a:r>
            <a:r>
              <a:rPr lang="en-US" sz="2400" dirty="0">
                <a:latin typeface="Arial" panose="020B0604020202020204" pitchFamily="34" charset="0"/>
                <a:cs typeface="Arial" panose="020B0604020202020204" pitchFamily="34" charset="0"/>
              </a:rPr>
              <a:t> too much for rats and raccoons!!</a:t>
            </a:r>
          </a:p>
        </p:txBody>
      </p:sp>
      <p:sp>
        <p:nvSpPr>
          <p:cNvPr id="15" name="Title 1">
            <a:extLst>
              <a:ext uri="{FF2B5EF4-FFF2-40B4-BE49-F238E27FC236}">
                <a16:creationId xmlns:a16="http://schemas.microsoft.com/office/drawing/2014/main" id="{9BCF0324-A39F-F446-4175-E34F7DA98537}"/>
              </a:ext>
            </a:extLst>
          </p:cNvPr>
          <p:cNvSpPr txBox="1">
            <a:spLocks/>
          </p:cNvSpPr>
          <p:nvPr/>
        </p:nvSpPr>
        <p:spPr>
          <a:xfrm>
            <a:off x="4209316" y="5305531"/>
            <a:ext cx="7678479" cy="1140696"/>
          </a:xfrm>
          <a:custGeom>
            <a:avLst/>
            <a:gdLst>
              <a:gd name="connsiteX0" fmla="*/ 0 w 7678479"/>
              <a:gd name="connsiteY0" fmla="*/ 0 h 1140696"/>
              <a:gd name="connsiteX1" fmla="*/ 774828 w 7678479"/>
              <a:gd name="connsiteY1" fmla="*/ 0 h 1140696"/>
              <a:gd name="connsiteX2" fmla="*/ 1242518 w 7678479"/>
              <a:gd name="connsiteY2" fmla="*/ 0 h 1140696"/>
              <a:gd name="connsiteX3" fmla="*/ 2094131 w 7678479"/>
              <a:gd name="connsiteY3" fmla="*/ 0 h 1140696"/>
              <a:gd name="connsiteX4" fmla="*/ 2868959 w 7678479"/>
              <a:gd name="connsiteY4" fmla="*/ 0 h 1140696"/>
              <a:gd name="connsiteX5" fmla="*/ 3336648 w 7678479"/>
              <a:gd name="connsiteY5" fmla="*/ 0 h 1140696"/>
              <a:gd name="connsiteX6" fmla="*/ 4111476 w 7678479"/>
              <a:gd name="connsiteY6" fmla="*/ 0 h 1140696"/>
              <a:gd name="connsiteX7" fmla="*/ 4579166 w 7678479"/>
              <a:gd name="connsiteY7" fmla="*/ 0 h 1140696"/>
              <a:gd name="connsiteX8" fmla="*/ 5353994 w 7678479"/>
              <a:gd name="connsiteY8" fmla="*/ 0 h 1140696"/>
              <a:gd name="connsiteX9" fmla="*/ 5821683 w 7678479"/>
              <a:gd name="connsiteY9" fmla="*/ 0 h 1140696"/>
              <a:gd name="connsiteX10" fmla="*/ 6519727 w 7678479"/>
              <a:gd name="connsiteY10" fmla="*/ 0 h 1140696"/>
              <a:gd name="connsiteX11" fmla="*/ 7064201 w 7678479"/>
              <a:gd name="connsiteY11" fmla="*/ 0 h 1140696"/>
              <a:gd name="connsiteX12" fmla="*/ 7678479 w 7678479"/>
              <a:gd name="connsiteY12" fmla="*/ 0 h 1140696"/>
              <a:gd name="connsiteX13" fmla="*/ 7678479 w 7678479"/>
              <a:gd name="connsiteY13" fmla="*/ 558941 h 1140696"/>
              <a:gd name="connsiteX14" fmla="*/ 7678479 w 7678479"/>
              <a:gd name="connsiteY14" fmla="*/ 1140696 h 1140696"/>
              <a:gd name="connsiteX15" fmla="*/ 6826866 w 7678479"/>
              <a:gd name="connsiteY15" fmla="*/ 1140696 h 1140696"/>
              <a:gd name="connsiteX16" fmla="*/ 6282392 w 7678479"/>
              <a:gd name="connsiteY16" fmla="*/ 1140696 h 1140696"/>
              <a:gd name="connsiteX17" fmla="*/ 5661133 w 7678479"/>
              <a:gd name="connsiteY17" fmla="*/ 1140696 h 1140696"/>
              <a:gd name="connsiteX18" fmla="*/ 4886305 w 7678479"/>
              <a:gd name="connsiteY18" fmla="*/ 1140696 h 1140696"/>
              <a:gd name="connsiteX19" fmla="*/ 4111476 w 7678479"/>
              <a:gd name="connsiteY19" fmla="*/ 1140696 h 1140696"/>
              <a:gd name="connsiteX20" fmla="*/ 3643787 w 7678479"/>
              <a:gd name="connsiteY20" fmla="*/ 1140696 h 1140696"/>
              <a:gd name="connsiteX21" fmla="*/ 3099313 w 7678479"/>
              <a:gd name="connsiteY21" fmla="*/ 1140696 h 1140696"/>
              <a:gd name="connsiteX22" fmla="*/ 2554839 w 7678479"/>
              <a:gd name="connsiteY22" fmla="*/ 1140696 h 1140696"/>
              <a:gd name="connsiteX23" fmla="*/ 1703226 w 7678479"/>
              <a:gd name="connsiteY23" fmla="*/ 1140696 h 1140696"/>
              <a:gd name="connsiteX24" fmla="*/ 1081967 w 7678479"/>
              <a:gd name="connsiteY24" fmla="*/ 1140696 h 1140696"/>
              <a:gd name="connsiteX25" fmla="*/ 0 w 7678479"/>
              <a:gd name="connsiteY25" fmla="*/ 1140696 h 1140696"/>
              <a:gd name="connsiteX26" fmla="*/ 0 w 7678479"/>
              <a:gd name="connsiteY26" fmla="*/ 581755 h 1140696"/>
              <a:gd name="connsiteX27" fmla="*/ 0 w 7678479"/>
              <a:gd name="connsiteY27" fmla="*/ 0 h 114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78479" h="1140696" fill="none" extrusionOk="0">
                <a:moveTo>
                  <a:pt x="0" y="0"/>
                </a:moveTo>
                <a:cubicBezTo>
                  <a:pt x="379689" y="34940"/>
                  <a:pt x="607780" y="38383"/>
                  <a:pt x="774828" y="0"/>
                </a:cubicBezTo>
                <a:cubicBezTo>
                  <a:pt x="941876" y="-38383"/>
                  <a:pt x="1115508" y="-8347"/>
                  <a:pt x="1242518" y="0"/>
                </a:cubicBezTo>
                <a:cubicBezTo>
                  <a:pt x="1369528" y="8347"/>
                  <a:pt x="1903474" y="37597"/>
                  <a:pt x="2094131" y="0"/>
                </a:cubicBezTo>
                <a:cubicBezTo>
                  <a:pt x="2284788" y="-37597"/>
                  <a:pt x="2491806" y="-35710"/>
                  <a:pt x="2868959" y="0"/>
                </a:cubicBezTo>
                <a:cubicBezTo>
                  <a:pt x="3246112" y="35710"/>
                  <a:pt x="3124906" y="-10779"/>
                  <a:pt x="3336648" y="0"/>
                </a:cubicBezTo>
                <a:cubicBezTo>
                  <a:pt x="3548390" y="10779"/>
                  <a:pt x="3757162" y="-19930"/>
                  <a:pt x="4111476" y="0"/>
                </a:cubicBezTo>
                <a:cubicBezTo>
                  <a:pt x="4465790" y="19930"/>
                  <a:pt x="4393145" y="-11001"/>
                  <a:pt x="4579166" y="0"/>
                </a:cubicBezTo>
                <a:cubicBezTo>
                  <a:pt x="4765187" y="11001"/>
                  <a:pt x="5085903" y="21260"/>
                  <a:pt x="5353994" y="0"/>
                </a:cubicBezTo>
                <a:cubicBezTo>
                  <a:pt x="5622085" y="-21260"/>
                  <a:pt x="5648921" y="-23073"/>
                  <a:pt x="5821683" y="0"/>
                </a:cubicBezTo>
                <a:cubicBezTo>
                  <a:pt x="5994445" y="23073"/>
                  <a:pt x="6311708" y="11639"/>
                  <a:pt x="6519727" y="0"/>
                </a:cubicBezTo>
                <a:cubicBezTo>
                  <a:pt x="6727746" y="-11639"/>
                  <a:pt x="6822085" y="-26489"/>
                  <a:pt x="7064201" y="0"/>
                </a:cubicBezTo>
                <a:cubicBezTo>
                  <a:pt x="7306317" y="26489"/>
                  <a:pt x="7397523" y="22700"/>
                  <a:pt x="7678479" y="0"/>
                </a:cubicBezTo>
                <a:cubicBezTo>
                  <a:pt x="7659923" y="204503"/>
                  <a:pt x="7658029" y="414728"/>
                  <a:pt x="7678479" y="558941"/>
                </a:cubicBezTo>
                <a:cubicBezTo>
                  <a:pt x="7698929" y="703154"/>
                  <a:pt x="7651497" y="972918"/>
                  <a:pt x="7678479" y="1140696"/>
                </a:cubicBezTo>
                <a:cubicBezTo>
                  <a:pt x="7454198" y="1127925"/>
                  <a:pt x="7015792" y="1137483"/>
                  <a:pt x="6826866" y="1140696"/>
                </a:cubicBezTo>
                <a:cubicBezTo>
                  <a:pt x="6637940" y="1143909"/>
                  <a:pt x="6528349" y="1123099"/>
                  <a:pt x="6282392" y="1140696"/>
                </a:cubicBezTo>
                <a:cubicBezTo>
                  <a:pt x="6036435" y="1158293"/>
                  <a:pt x="5812882" y="1149018"/>
                  <a:pt x="5661133" y="1140696"/>
                </a:cubicBezTo>
                <a:cubicBezTo>
                  <a:pt x="5509384" y="1132374"/>
                  <a:pt x="5242559" y="1113973"/>
                  <a:pt x="4886305" y="1140696"/>
                </a:cubicBezTo>
                <a:cubicBezTo>
                  <a:pt x="4530051" y="1167419"/>
                  <a:pt x="4321467" y="1129446"/>
                  <a:pt x="4111476" y="1140696"/>
                </a:cubicBezTo>
                <a:cubicBezTo>
                  <a:pt x="3901485" y="1151946"/>
                  <a:pt x="3765640" y="1129229"/>
                  <a:pt x="3643787" y="1140696"/>
                </a:cubicBezTo>
                <a:cubicBezTo>
                  <a:pt x="3521934" y="1152163"/>
                  <a:pt x="3261410" y="1116746"/>
                  <a:pt x="3099313" y="1140696"/>
                </a:cubicBezTo>
                <a:cubicBezTo>
                  <a:pt x="2937216" y="1164646"/>
                  <a:pt x="2703646" y="1165970"/>
                  <a:pt x="2554839" y="1140696"/>
                </a:cubicBezTo>
                <a:cubicBezTo>
                  <a:pt x="2406032" y="1115422"/>
                  <a:pt x="1958951" y="1135268"/>
                  <a:pt x="1703226" y="1140696"/>
                </a:cubicBezTo>
                <a:cubicBezTo>
                  <a:pt x="1447501" y="1146124"/>
                  <a:pt x="1283209" y="1128644"/>
                  <a:pt x="1081967" y="1140696"/>
                </a:cubicBezTo>
                <a:cubicBezTo>
                  <a:pt x="880725" y="1152748"/>
                  <a:pt x="369332" y="1128930"/>
                  <a:pt x="0" y="1140696"/>
                </a:cubicBezTo>
                <a:cubicBezTo>
                  <a:pt x="26769" y="887069"/>
                  <a:pt x="-4591" y="820392"/>
                  <a:pt x="0" y="581755"/>
                </a:cubicBezTo>
                <a:cubicBezTo>
                  <a:pt x="4591" y="343118"/>
                  <a:pt x="-24015" y="139357"/>
                  <a:pt x="0" y="0"/>
                </a:cubicBezTo>
                <a:close/>
              </a:path>
              <a:path w="7678479" h="1140696" stroke="0" extrusionOk="0">
                <a:moveTo>
                  <a:pt x="0" y="0"/>
                </a:moveTo>
                <a:cubicBezTo>
                  <a:pt x="227183" y="-6670"/>
                  <a:pt x="369026" y="18605"/>
                  <a:pt x="621259" y="0"/>
                </a:cubicBezTo>
                <a:cubicBezTo>
                  <a:pt x="873492" y="-18605"/>
                  <a:pt x="990601" y="17280"/>
                  <a:pt x="1242518" y="0"/>
                </a:cubicBezTo>
                <a:cubicBezTo>
                  <a:pt x="1494435" y="-17280"/>
                  <a:pt x="1723429" y="20530"/>
                  <a:pt x="1863776" y="0"/>
                </a:cubicBezTo>
                <a:cubicBezTo>
                  <a:pt x="2004123" y="-20530"/>
                  <a:pt x="2371185" y="-36883"/>
                  <a:pt x="2715389" y="0"/>
                </a:cubicBezTo>
                <a:cubicBezTo>
                  <a:pt x="3059593" y="36883"/>
                  <a:pt x="3183129" y="-6772"/>
                  <a:pt x="3490218" y="0"/>
                </a:cubicBezTo>
                <a:cubicBezTo>
                  <a:pt x="3797307" y="6772"/>
                  <a:pt x="4099998" y="24345"/>
                  <a:pt x="4341831" y="0"/>
                </a:cubicBezTo>
                <a:cubicBezTo>
                  <a:pt x="4583664" y="-24345"/>
                  <a:pt x="4610496" y="-5444"/>
                  <a:pt x="4809520" y="0"/>
                </a:cubicBezTo>
                <a:cubicBezTo>
                  <a:pt x="5008544" y="5444"/>
                  <a:pt x="5241330" y="-38774"/>
                  <a:pt x="5661133" y="0"/>
                </a:cubicBezTo>
                <a:cubicBezTo>
                  <a:pt x="6080936" y="38774"/>
                  <a:pt x="6065180" y="34986"/>
                  <a:pt x="6435961" y="0"/>
                </a:cubicBezTo>
                <a:cubicBezTo>
                  <a:pt x="6806742" y="-34986"/>
                  <a:pt x="7297015" y="24761"/>
                  <a:pt x="7678479" y="0"/>
                </a:cubicBezTo>
                <a:cubicBezTo>
                  <a:pt x="7653949" y="273926"/>
                  <a:pt x="7698373" y="368919"/>
                  <a:pt x="7678479" y="558941"/>
                </a:cubicBezTo>
                <a:cubicBezTo>
                  <a:pt x="7658585" y="748963"/>
                  <a:pt x="7685523" y="961266"/>
                  <a:pt x="7678479" y="1140696"/>
                </a:cubicBezTo>
                <a:cubicBezTo>
                  <a:pt x="7517417" y="1152954"/>
                  <a:pt x="7398248" y="1114628"/>
                  <a:pt x="7134005" y="1140696"/>
                </a:cubicBezTo>
                <a:cubicBezTo>
                  <a:pt x="6869762" y="1166764"/>
                  <a:pt x="6621072" y="1139594"/>
                  <a:pt x="6282392" y="1140696"/>
                </a:cubicBezTo>
                <a:cubicBezTo>
                  <a:pt x="5943712" y="1141798"/>
                  <a:pt x="5831269" y="1112427"/>
                  <a:pt x="5584348" y="1140696"/>
                </a:cubicBezTo>
                <a:cubicBezTo>
                  <a:pt x="5337427" y="1168965"/>
                  <a:pt x="5302550" y="1121580"/>
                  <a:pt x="5039874" y="1140696"/>
                </a:cubicBezTo>
                <a:cubicBezTo>
                  <a:pt x="4777198" y="1159812"/>
                  <a:pt x="4573145" y="1147386"/>
                  <a:pt x="4341831" y="1140696"/>
                </a:cubicBezTo>
                <a:cubicBezTo>
                  <a:pt x="4110517" y="1134006"/>
                  <a:pt x="4026623" y="1121174"/>
                  <a:pt x="3797357" y="1140696"/>
                </a:cubicBezTo>
                <a:cubicBezTo>
                  <a:pt x="3568091" y="1160218"/>
                  <a:pt x="3401293" y="1124771"/>
                  <a:pt x="3176098" y="1140696"/>
                </a:cubicBezTo>
                <a:cubicBezTo>
                  <a:pt x="2950903" y="1156621"/>
                  <a:pt x="2782748" y="1141908"/>
                  <a:pt x="2554839" y="1140696"/>
                </a:cubicBezTo>
                <a:cubicBezTo>
                  <a:pt x="2326930" y="1139484"/>
                  <a:pt x="2203331" y="1120324"/>
                  <a:pt x="2087150" y="1140696"/>
                </a:cubicBezTo>
                <a:cubicBezTo>
                  <a:pt x="1970969" y="1161068"/>
                  <a:pt x="1749812" y="1164068"/>
                  <a:pt x="1542676" y="1140696"/>
                </a:cubicBezTo>
                <a:cubicBezTo>
                  <a:pt x="1335540" y="1117324"/>
                  <a:pt x="1185322" y="1162389"/>
                  <a:pt x="1074987" y="1140696"/>
                </a:cubicBezTo>
                <a:cubicBezTo>
                  <a:pt x="964652" y="1119003"/>
                  <a:pt x="464119" y="1129975"/>
                  <a:pt x="0" y="1140696"/>
                </a:cubicBezTo>
                <a:cubicBezTo>
                  <a:pt x="-16722" y="882519"/>
                  <a:pt x="-17593" y="759514"/>
                  <a:pt x="0" y="558941"/>
                </a:cubicBezTo>
                <a:cubicBezTo>
                  <a:pt x="17593" y="358369"/>
                  <a:pt x="-15185" y="118006"/>
                  <a:pt x="0" y="0"/>
                </a:cubicBezTo>
                <a:close/>
              </a:path>
            </a:pathLst>
          </a:custGeom>
          <a:solidFill>
            <a:srgbClr val="0034A7"/>
          </a:solidFill>
          <a:ln>
            <a:noFill/>
            <a:extLst>
              <a:ext uri="{C807C97D-BFC1-408E-A445-0C87EB9F89A2}">
                <ask:lineSketchStyleProps xmlns:ask="http://schemas.microsoft.com/office/drawing/2018/sketchyshapes" sd="723236441">
                  <a:prstGeom prst="rect">
                    <a:avLst/>
                  </a:prstGeom>
                  <ask:type>
                    <ask:lineSketchFreehand/>
                  </ask:type>
                </ask:lineSketchStyleProps>
              </a:ext>
            </a:extLst>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latin typeface="Arial" panose="020B0604020202020204" pitchFamily="34" charset="0"/>
                <a:cs typeface="Arial" panose="020B0604020202020204" pitchFamily="34" charset="0"/>
              </a:rPr>
              <a:t>Tip #4: Prevent Food Waste!</a:t>
            </a:r>
            <a:endParaRPr 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531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Freeform: Shape 142">
            <a:extLst>
              <a:ext uri="{FF2B5EF4-FFF2-40B4-BE49-F238E27FC236}">
                <a16:creationId xmlns:a16="http://schemas.microsoft.com/office/drawing/2014/main" id="{B6EC4A9C-35B6-61E8-3598-CEA63CF46F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8" name="Freeform: Shape 144">
            <a:extLst>
              <a:ext uri="{FF2B5EF4-FFF2-40B4-BE49-F238E27FC236}">
                <a16:creationId xmlns:a16="http://schemas.microsoft.com/office/drawing/2014/main" id="{B65BC6BD-2B21-2349-473F-0083CEDEE8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 name="Rectangle 140">
            <a:extLst>
              <a:ext uri="{FF2B5EF4-FFF2-40B4-BE49-F238E27FC236}">
                <a16:creationId xmlns:a16="http://schemas.microsoft.com/office/drawing/2014/main" id="{FF8B98AA-D62E-AF62-3131-11D01A7090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C952E8E-8826-F1A3-6384-57253F039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rgbClr val="003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le 1">
            <a:extLst>
              <a:ext uri="{FF2B5EF4-FFF2-40B4-BE49-F238E27FC236}">
                <a16:creationId xmlns:a16="http://schemas.microsoft.com/office/drawing/2014/main" id="{9E1B07E5-F259-CF1A-F55B-5B791F828C5C}"/>
              </a:ext>
            </a:extLst>
          </p:cNvPr>
          <p:cNvSpPr txBox="1">
            <a:spLocks noGrp="1"/>
          </p:cNvSpPr>
          <p:nvPr>
            <p:ph type="title" idx="4294967295"/>
          </p:nvPr>
        </p:nvSpPr>
        <p:spPr>
          <a:xfrm>
            <a:off x="266700" y="1508760"/>
            <a:ext cx="4119804" cy="2898648"/>
          </a:xfrm>
          <a:custGeom>
            <a:avLst/>
            <a:gdLst>
              <a:gd name="connsiteX0" fmla="*/ 0 w 10515600"/>
              <a:gd name="connsiteY0" fmla="*/ 0 h 1325563"/>
              <a:gd name="connsiteX1" fmla="*/ 446913 w 10515600"/>
              <a:gd name="connsiteY1" fmla="*/ 0 h 1325563"/>
              <a:gd name="connsiteX2" fmla="*/ 998982 w 10515600"/>
              <a:gd name="connsiteY2" fmla="*/ 0 h 1325563"/>
              <a:gd name="connsiteX3" fmla="*/ 1866519 w 10515600"/>
              <a:gd name="connsiteY3" fmla="*/ 0 h 1325563"/>
              <a:gd name="connsiteX4" fmla="*/ 2208276 w 10515600"/>
              <a:gd name="connsiteY4" fmla="*/ 0 h 1325563"/>
              <a:gd name="connsiteX5" fmla="*/ 2550033 w 10515600"/>
              <a:gd name="connsiteY5" fmla="*/ 0 h 1325563"/>
              <a:gd name="connsiteX6" fmla="*/ 2891790 w 10515600"/>
              <a:gd name="connsiteY6" fmla="*/ 0 h 1325563"/>
              <a:gd name="connsiteX7" fmla="*/ 3654171 w 10515600"/>
              <a:gd name="connsiteY7" fmla="*/ 0 h 1325563"/>
              <a:gd name="connsiteX8" fmla="*/ 4101084 w 10515600"/>
              <a:gd name="connsiteY8" fmla="*/ 0 h 1325563"/>
              <a:gd name="connsiteX9" fmla="*/ 4653153 w 10515600"/>
              <a:gd name="connsiteY9" fmla="*/ 0 h 1325563"/>
              <a:gd name="connsiteX10" fmla="*/ 4994910 w 10515600"/>
              <a:gd name="connsiteY10" fmla="*/ 0 h 1325563"/>
              <a:gd name="connsiteX11" fmla="*/ 5757291 w 10515600"/>
              <a:gd name="connsiteY11" fmla="*/ 0 h 1325563"/>
              <a:gd name="connsiteX12" fmla="*/ 6414516 w 10515600"/>
              <a:gd name="connsiteY12" fmla="*/ 0 h 1325563"/>
              <a:gd name="connsiteX13" fmla="*/ 6966585 w 10515600"/>
              <a:gd name="connsiteY13" fmla="*/ 0 h 1325563"/>
              <a:gd name="connsiteX14" fmla="*/ 7728966 w 10515600"/>
              <a:gd name="connsiteY14" fmla="*/ 0 h 1325563"/>
              <a:gd name="connsiteX15" fmla="*/ 8386191 w 10515600"/>
              <a:gd name="connsiteY15" fmla="*/ 0 h 1325563"/>
              <a:gd name="connsiteX16" fmla="*/ 8938260 w 10515600"/>
              <a:gd name="connsiteY16" fmla="*/ 0 h 1325563"/>
              <a:gd name="connsiteX17" fmla="*/ 9490329 w 10515600"/>
              <a:gd name="connsiteY17" fmla="*/ 0 h 1325563"/>
              <a:gd name="connsiteX18" fmla="*/ 10515600 w 10515600"/>
              <a:gd name="connsiteY18" fmla="*/ 0 h 1325563"/>
              <a:gd name="connsiteX19" fmla="*/ 10515600 w 10515600"/>
              <a:gd name="connsiteY19" fmla="*/ 636270 h 1325563"/>
              <a:gd name="connsiteX20" fmla="*/ 10515600 w 10515600"/>
              <a:gd name="connsiteY20" fmla="*/ 1325563 h 1325563"/>
              <a:gd name="connsiteX21" fmla="*/ 9963531 w 10515600"/>
              <a:gd name="connsiteY21" fmla="*/ 1325563 h 1325563"/>
              <a:gd name="connsiteX22" fmla="*/ 9411462 w 10515600"/>
              <a:gd name="connsiteY22" fmla="*/ 1325563 h 1325563"/>
              <a:gd name="connsiteX23" fmla="*/ 8859393 w 10515600"/>
              <a:gd name="connsiteY23" fmla="*/ 1325563 h 1325563"/>
              <a:gd name="connsiteX24" fmla="*/ 8307324 w 10515600"/>
              <a:gd name="connsiteY24" fmla="*/ 1325563 h 1325563"/>
              <a:gd name="connsiteX25" fmla="*/ 7439787 w 10515600"/>
              <a:gd name="connsiteY25" fmla="*/ 1325563 h 1325563"/>
              <a:gd name="connsiteX26" fmla="*/ 6677406 w 10515600"/>
              <a:gd name="connsiteY26" fmla="*/ 1325563 h 1325563"/>
              <a:gd name="connsiteX27" fmla="*/ 6230493 w 10515600"/>
              <a:gd name="connsiteY27" fmla="*/ 1325563 h 1325563"/>
              <a:gd name="connsiteX28" fmla="*/ 5468112 w 10515600"/>
              <a:gd name="connsiteY28" fmla="*/ 1325563 h 1325563"/>
              <a:gd name="connsiteX29" fmla="*/ 4705731 w 10515600"/>
              <a:gd name="connsiteY29" fmla="*/ 1325563 h 1325563"/>
              <a:gd name="connsiteX30" fmla="*/ 3943350 w 10515600"/>
              <a:gd name="connsiteY30" fmla="*/ 1325563 h 1325563"/>
              <a:gd name="connsiteX31" fmla="*/ 3496437 w 10515600"/>
              <a:gd name="connsiteY31" fmla="*/ 1325563 h 1325563"/>
              <a:gd name="connsiteX32" fmla="*/ 2734056 w 10515600"/>
              <a:gd name="connsiteY32" fmla="*/ 1325563 h 1325563"/>
              <a:gd name="connsiteX33" fmla="*/ 2287143 w 10515600"/>
              <a:gd name="connsiteY33" fmla="*/ 1325563 h 1325563"/>
              <a:gd name="connsiteX34" fmla="*/ 1840230 w 10515600"/>
              <a:gd name="connsiteY34" fmla="*/ 1325563 h 1325563"/>
              <a:gd name="connsiteX35" fmla="*/ 1183005 w 10515600"/>
              <a:gd name="connsiteY35" fmla="*/ 1325563 h 1325563"/>
              <a:gd name="connsiteX36" fmla="*/ 0 w 10515600"/>
              <a:gd name="connsiteY36" fmla="*/ 1325563 h 1325563"/>
              <a:gd name="connsiteX37" fmla="*/ 0 w 10515600"/>
              <a:gd name="connsiteY37" fmla="*/ 636270 h 1325563"/>
              <a:gd name="connsiteX38" fmla="*/ 0 w 10515600"/>
              <a:gd name="connsiteY38" fmla="*/ 0 h 132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325563" fill="none" extrusionOk="0">
                <a:moveTo>
                  <a:pt x="0" y="0"/>
                </a:moveTo>
                <a:cubicBezTo>
                  <a:pt x="116571" y="15119"/>
                  <a:pt x="281193" y="7858"/>
                  <a:pt x="446913" y="0"/>
                </a:cubicBezTo>
                <a:cubicBezTo>
                  <a:pt x="612633" y="-7858"/>
                  <a:pt x="808004" y="14375"/>
                  <a:pt x="998982" y="0"/>
                </a:cubicBezTo>
                <a:cubicBezTo>
                  <a:pt x="1189960" y="-14375"/>
                  <a:pt x="1448039" y="31504"/>
                  <a:pt x="1866519" y="0"/>
                </a:cubicBezTo>
                <a:cubicBezTo>
                  <a:pt x="2284999" y="-31504"/>
                  <a:pt x="2137198" y="8838"/>
                  <a:pt x="2208276" y="0"/>
                </a:cubicBezTo>
                <a:cubicBezTo>
                  <a:pt x="2279354" y="-8838"/>
                  <a:pt x="2445683" y="-5377"/>
                  <a:pt x="2550033" y="0"/>
                </a:cubicBezTo>
                <a:cubicBezTo>
                  <a:pt x="2654383" y="5377"/>
                  <a:pt x="2805108" y="-15820"/>
                  <a:pt x="2891790" y="0"/>
                </a:cubicBezTo>
                <a:cubicBezTo>
                  <a:pt x="2978472" y="15820"/>
                  <a:pt x="3456183" y="2447"/>
                  <a:pt x="3654171" y="0"/>
                </a:cubicBezTo>
                <a:cubicBezTo>
                  <a:pt x="3852159" y="-2447"/>
                  <a:pt x="3987428" y="-5035"/>
                  <a:pt x="4101084" y="0"/>
                </a:cubicBezTo>
                <a:cubicBezTo>
                  <a:pt x="4214740" y="5035"/>
                  <a:pt x="4420274" y="-16447"/>
                  <a:pt x="4653153" y="0"/>
                </a:cubicBezTo>
                <a:cubicBezTo>
                  <a:pt x="4886032" y="16447"/>
                  <a:pt x="4861021" y="5431"/>
                  <a:pt x="4994910" y="0"/>
                </a:cubicBezTo>
                <a:cubicBezTo>
                  <a:pt x="5128799" y="-5431"/>
                  <a:pt x="5557316" y="35112"/>
                  <a:pt x="5757291" y="0"/>
                </a:cubicBezTo>
                <a:cubicBezTo>
                  <a:pt x="5957266" y="-35112"/>
                  <a:pt x="6166089" y="27331"/>
                  <a:pt x="6414516" y="0"/>
                </a:cubicBezTo>
                <a:cubicBezTo>
                  <a:pt x="6662943" y="-27331"/>
                  <a:pt x="6834254" y="-10910"/>
                  <a:pt x="6966585" y="0"/>
                </a:cubicBezTo>
                <a:cubicBezTo>
                  <a:pt x="7098916" y="10910"/>
                  <a:pt x="7408800" y="-7255"/>
                  <a:pt x="7728966" y="0"/>
                </a:cubicBezTo>
                <a:cubicBezTo>
                  <a:pt x="8049132" y="7255"/>
                  <a:pt x="8164097" y="-621"/>
                  <a:pt x="8386191" y="0"/>
                </a:cubicBezTo>
                <a:cubicBezTo>
                  <a:pt x="8608285" y="621"/>
                  <a:pt x="8749973" y="-22880"/>
                  <a:pt x="8938260" y="0"/>
                </a:cubicBezTo>
                <a:cubicBezTo>
                  <a:pt x="9126547" y="22880"/>
                  <a:pt x="9227743" y="-8068"/>
                  <a:pt x="9490329" y="0"/>
                </a:cubicBezTo>
                <a:cubicBezTo>
                  <a:pt x="9752915" y="8068"/>
                  <a:pt x="10092452" y="-8892"/>
                  <a:pt x="10515600" y="0"/>
                </a:cubicBezTo>
                <a:cubicBezTo>
                  <a:pt x="10546317" y="211350"/>
                  <a:pt x="10491659" y="355255"/>
                  <a:pt x="10515600" y="636270"/>
                </a:cubicBezTo>
                <a:cubicBezTo>
                  <a:pt x="10539542" y="917285"/>
                  <a:pt x="10538470" y="1030559"/>
                  <a:pt x="10515600" y="1325563"/>
                </a:cubicBezTo>
                <a:cubicBezTo>
                  <a:pt x="10383367" y="1321687"/>
                  <a:pt x="10139043" y="1327138"/>
                  <a:pt x="9963531" y="1325563"/>
                </a:cubicBezTo>
                <a:cubicBezTo>
                  <a:pt x="9788019" y="1323988"/>
                  <a:pt x="9534546" y="1331277"/>
                  <a:pt x="9411462" y="1325563"/>
                </a:cubicBezTo>
                <a:cubicBezTo>
                  <a:pt x="9288378" y="1319849"/>
                  <a:pt x="9121651" y="1328638"/>
                  <a:pt x="8859393" y="1325563"/>
                </a:cubicBezTo>
                <a:cubicBezTo>
                  <a:pt x="8597135" y="1322488"/>
                  <a:pt x="8501397" y="1310530"/>
                  <a:pt x="8307324" y="1325563"/>
                </a:cubicBezTo>
                <a:cubicBezTo>
                  <a:pt x="8113251" y="1340596"/>
                  <a:pt x="7713801" y="1318924"/>
                  <a:pt x="7439787" y="1325563"/>
                </a:cubicBezTo>
                <a:cubicBezTo>
                  <a:pt x="7165773" y="1332202"/>
                  <a:pt x="6856124" y="1296341"/>
                  <a:pt x="6677406" y="1325563"/>
                </a:cubicBezTo>
                <a:cubicBezTo>
                  <a:pt x="6498688" y="1354785"/>
                  <a:pt x="6385980" y="1326048"/>
                  <a:pt x="6230493" y="1325563"/>
                </a:cubicBezTo>
                <a:cubicBezTo>
                  <a:pt x="6075006" y="1325078"/>
                  <a:pt x="5662220" y="1333854"/>
                  <a:pt x="5468112" y="1325563"/>
                </a:cubicBezTo>
                <a:cubicBezTo>
                  <a:pt x="5274004" y="1317272"/>
                  <a:pt x="5038340" y="1291398"/>
                  <a:pt x="4705731" y="1325563"/>
                </a:cubicBezTo>
                <a:cubicBezTo>
                  <a:pt x="4373122" y="1359728"/>
                  <a:pt x="4197320" y="1350927"/>
                  <a:pt x="3943350" y="1325563"/>
                </a:cubicBezTo>
                <a:cubicBezTo>
                  <a:pt x="3689380" y="1300199"/>
                  <a:pt x="3644225" y="1304274"/>
                  <a:pt x="3496437" y="1325563"/>
                </a:cubicBezTo>
                <a:cubicBezTo>
                  <a:pt x="3348649" y="1346852"/>
                  <a:pt x="3028969" y="1340229"/>
                  <a:pt x="2734056" y="1325563"/>
                </a:cubicBezTo>
                <a:cubicBezTo>
                  <a:pt x="2439143" y="1310897"/>
                  <a:pt x="2454143" y="1320803"/>
                  <a:pt x="2287143" y="1325563"/>
                </a:cubicBezTo>
                <a:cubicBezTo>
                  <a:pt x="2120143" y="1330323"/>
                  <a:pt x="2037575" y="1305706"/>
                  <a:pt x="1840230" y="1325563"/>
                </a:cubicBezTo>
                <a:cubicBezTo>
                  <a:pt x="1642885" y="1345420"/>
                  <a:pt x="1337640" y="1351821"/>
                  <a:pt x="1183005" y="1325563"/>
                </a:cubicBezTo>
                <a:cubicBezTo>
                  <a:pt x="1028370" y="1299305"/>
                  <a:pt x="519398" y="1303150"/>
                  <a:pt x="0" y="1325563"/>
                </a:cubicBezTo>
                <a:cubicBezTo>
                  <a:pt x="34341" y="1114564"/>
                  <a:pt x="-29949" y="895792"/>
                  <a:pt x="0" y="636270"/>
                </a:cubicBezTo>
                <a:cubicBezTo>
                  <a:pt x="29949" y="376748"/>
                  <a:pt x="-26805" y="132569"/>
                  <a:pt x="0" y="0"/>
                </a:cubicBezTo>
                <a:close/>
              </a:path>
              <a:path w="10515600" h="1325563" stroke="0" extrusionOk="0">
                <a:moveTo>
                  <a:pt x="0" y="0"/>
                </a:moveTo>
                <a:cubicBezTo>
                  <a:pt x="185766" y="23486"/>
                  <a:pt x="367884" y="-11366"/>
                  <a:pt x="552069" y="0"/>
                </a:cubicBezTo>
                <a:cubicBezTo>
                  <a:pt x="736254" y="11366"/>
                  <a:pt x="887135" y="-24433"/>
                  <a:pt x="1104138" y="0"/>
                </a:cubicBezTo>
                <a:cubicBezTo>
                  <a:pt x="1321141" y="24433"/>
                  <a:pt x="1467727" y="20751"/>
                  <a:pt x="1656207" y="0"/>
                </a:cubicBezTo>
                <a:cubicBezTo>
                  <a:pt x="1844687" y="-20751"/>
                  <a:pt x="2201434" y="3820"/>
                  <a:pt x="2523744" y="0"/>
                </a:cubicBezTo>
                <a:cubicBezTo>
                  <a:pt x="2846054" y="-3820"/>
                  <a:pt x="2937666" y="-24423"/>
                  <a:pt x="3286125" y="0"/>
                </a:cubicBezTo>
                <a:cubicBezTo>
                  <a:pt x="3634584" y="24423"/>
                  <a:pt x="3919932" y="-10290"/>
                  <a:pt x="4153662" y="0"/>
                </a:cubicBezTo>
                <a:cubicBezTo>
                  <a:pt x="4387392" y="10290"/>
                  <a:pt x="4355424" y="-15750"/>
                  <a:pt x="4495419" y="0"/>
                </a:cubicBezTo>
                <a:cubicBezTo>
                  <a:pt x="4635414" y="15750"/>
                  <a:pt x="5139343" y="-32269"/>
                  <a:pt x="5362956" y="0"/>
                </a:cubicBezTo>
                <a:cubicBezTo>
                  <a:pt x="5586569" y="32269"/>
                  <a:pt x="5940912" y="-15859"/>
                  <a:pt x="6125337" y="0"/>
                </a:cubicBezTo>
                <a:cubicBezTo>
                  <a:pt x="6309762" y="15859"/>
                  <a:pt x="6644122" y="36989"/>
                  <a:pt x="6887718" y="0"/>
                </a:cubicBezTo>
                <a:cubicBezTo>
                  <a:pt x="7131314" y="-36989"/>
                  <a:pt x="7252525" y="-14660"/>
                  <a:pt x="7439787" y="0"/>
                </a:cubicBezTo>
                <a:cubicBezTo>
                  <a:pt x="7627049" y="14660"/>
                  <a:pt x="7737933" y="-4643"/>
                  <a:pt x="7886700" y="0"/>
                </a:cubicBezTo>
                <a:cubicBezTo>
                  <a:pt x="8035467" y="4643"/>
                  <a:pt x="8148547" y="-4138"/>
                  <a:pt x="8228457" y="0"/>
                </a:cubicBezTo>
                <a:cubicBezTo>
                  <a:pt x="8308367" y="4138"/>
                  <a:pt x="8537402" y="-20178"/>
                  <a:pt x="8675370" y="0"/>
                </a:cubicBezTo>
                <a:cubicBezTo>
                  <a:pt x="8813338" y="20178"/>
                  <a:pt x="9083628" y="20494"/>
                  <a:pt x="9227439" y="0"/>
                </a:cubicBezTo>
                <a:cubicBezTo>
                  <a:pt x="9371250" y="-20494"/>
                  <a:pt x="10032749" y="-24423"/>
                  <a:pt x="10515600" y="0"/>
                </a:cubicBezTo>
                <a:cubicBezTo>
                  <a:pt x="10545178" y="188517"/>
                  <a:pt x="10546177" y="395511"/>
                  <a:pt x="10515600" y="623015"/>
                </a:cubicBezTo>
                <a:cubicBezTo>
                  <a:pt x="10485023" y="850519"/>
                  <a:pt x="10513807" y="1082395"/>
                  <a:pt x="10515600" y="1325563"/>
                </a:cubicBezTo>
                <a:cubicBezTo>
                  <a:pt x="10351344" y="1328785"/>
                  <a:pt x="10219085" y="1300658"/>
                  <a:pt x="9963531" y="1325563"/>
                </a:cubicBezTo>
                <a:cubicBezTo>
                  <a:pt x="9707977" y="1350468"/>
                  <a:pt x="9613552" y="1317657"/>
                  <a:pt x="9411462" y="1325563"/>
                </a:cubicBezTo>
                <a:cubicBezTo>
                  <a:pt x="9209372" y="1333469"/>
                  <a:pt x="9153392" y="1316723"/>
                  <a:pt x="9069705" y="1325563"/>
                </a:cubicBezTo>
                <a:cubicBezTo>
                  <a:pt x="8986018" y="1334403"/>
                  <a:pt x="8760893" y="1347171"/>
                  <a:pt x="8622792" y="1325563"/>
                </a:cubicBezTo>
                <a:cubicBezTo>
                  <a:pt x="8484691" y="1303955"/>
                  <a:pt x="8383820" y="1327281"/>
                  <a:pt x="8281035" y="1325563"/>
                </a:cubicBezTo>
                <a:cubicBezTo>
                  <a:pt x="8178250" y="1323845"/>
                  <a:pt x="7786077" y="1326659"/>
                  <a:pt x="7518654" y="1325563"/>
                </a:cubicBezTo>
                <a:cubicBezTo>
                  <a:pt x="7251231" y="1324467"/>
                  <a:pt x="7110639" y="1356602"/>
                  <a:pt x="6756273" y="1325563"/>
                </a:cubicBezTo>
                <a:cubicBezTo>
                  <a:pt x="6401907" y="1294524"/>
                  <a:pt x="6569533" y="1320340"/>
                  <a:pt x="6414516" y="1325563"/>
                </a:cubicBezTo>
                <a:cubicBezTo>
                  <a:pt x="6259499" y="1330786"/>
                  <a:pt x="5721010" y="1344429"/>
                  <a:pt x="5546979" y="1325563"/>
                </a:cubicBezTo>
                <a:cubicBezTo>
                  <a:pt x="5372948" y="1306697"/>
                  <a:pt x="5298555" y="1342159"/>
                  <a:pt x="5205222" y="1325563"/>
                </a:cubicBezTo>
                <a:cubicBezTo>
                  <a:pt x="5111889" y="1308967"/>
                  <a:pt x="4764561" y="1355747"/>
                  <a:pt x="4442841" y="1325563"/>
                </a:cubicBezTo>
                <a:cubicBezTo>
                  <a:pt x="4121121" y="1295379"/>
                  <a:pt x="4225742" y="1328228"/>
                  <a:pt x="4101084" y="1325563"/>
                </a:cubicBezTo>
                <a:cubicBezTo>
                  <a:pt x="3976426" y="1322898"/>
                  <a:pt x="3658760" y="1360089"/>
                  <a:pt x="3233547" y="1325563"/>
                </a:cubicBezTo>
                <a:cubicBezTo>
                  <a:pt x="2808334" y="1291037"/>
                  <a:pt x="2887264" y="1322186"/>
                  <a:pt x="2576322" y="1325563"/>
                </a:cubicBezTo>
                <a:cubicBezTo>
                  <a:pt x="2265380" y="1328940"/>
                  <a:pt x="2116409" y="1350011"/>
                  <a:pt x="1708785" y="1325563"/>
                </a:cubicBezTo>
                <a:cubicBezTo>
                  <a:pt x="1301161" y="1301115"/>
                  <a:pt x="1062739" y="1337673"/>
                  <a:pt x="841248" y="1325563"/>
                </a:cubicBezTo>
                <a:cubicBezTo>
                  <a:pt x="619757" y="1313453"/>
                  <a:pt x="243542" y="1298339"/>
                  <a:pt x="0" y="1325563"/>
                </a:cubicBezTo>
                <a:cubicBezTo>
                  <a:pt x="-21626" y="1119269"/>
                  <a:pt x="6431" y="949313"/>
                  <a:pt x="0" y="702548"/>
                </a:cubicBezTo>
                <a:cubicBezTo>
                  <a:pt x="-6431" y="455783"/>
                  <a:pt x="-23605" y="271377"/>
                  <a:pt x="0" y="0"/>
                </a:cubicBezTo>
                <a:close/>
              </a:path>
            </a:pathLst>
          </a:cu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Teens Like You Can MAKE A DIFFERENCE!!!</a:t>
            </a:r>
          </a:p>
        </p:txBody>
      </p:sp>
      <p:sp>
        <p:nvSpPr>
          <p:cNvPr id="12" name="Rectangle 11">
            <a:extLst>
              <a:ext uri="{FF2B5EF4-FFF2-40B4-BE49-F238E27FC236}">
                <a16:creationId xmlns:a16="http://schemas.microsoft.com/office/drawing/2014/main" id="{7B101E5D-9B94-9FED-FCF1-ABAE6A07F9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4" descr="Youth climate movement puts ethics at the center of the global debate">
            <a:extLst>
              <a:ext uri="{FF2B5EF4-FFF2-40B4-BE49-F238E27FC236}">
                <a16:creationId xmlns:a16="http://schemas.microsoft.com/office/drawing/2014/main" id="{EE5792E1-CB62-2625-9B24-3A776BC392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290" b="1"/>
          <a:stretch/>
        </p:blipFill>
        <p:spPr bwMode="auto">
          <a:xfrm>
            <a:off x="357721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a:noFill/>
          <a:extLst>
            <a:ext uri="{909E8E84-426E-40DD-AFC4-6F175D3DCCD1}">
              <a14:hiddenFill xmlns:a14="http://schemas.microsoft.com/office/drawing/2010/main">
                <a:solidFill>
                  <a:srgbClr val="FFFFFF"/>
                </a:solidFill>
              </a14:hiddenFill>
            </a:ext>
          </a:extLst>
        </p:spPr>
      </p:pic>
      <p:pic>
        <p:nvPicPr>
          <p:cNvPr id="11" name="Picture 2" descr="Greta Thunberg: The teenage eco-activist who took the world by storm |  Environment| All topics from climate change to conservation | DW |  14.08.2019">
            <a:extLst>
              <a:ext uri="{FF2B5EF4-FFF2-40B4-BE49-F238E27FC236}">
                <a16:creationId xmlns:a16="http://schemas.microsoft.com/office/drawing/2014/main" id="{03E5A49E-7F62-FC59-AFE5-6C7076C2407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119"/>
          <a:stretch/>
        </p:blipFill>
        <p:spPr bwMode="auto">
          <a:xfrm>
            <a:off x="7845207" y="10"/>
            <a:ext cx="4346795" cy="3401558"/>
          </a:xfrm>
          <a:custGeom>
            <a:avLst/>
            <a:gdLst/>
            <a:ahLst/>
            <a:cxnLst/>
            <a:rect l="l" t="t" r="r" b="b"/>
            <a:pathLst>
              <a:path w="4346795" h="3401568">
                <a:moveTo>
                  <a:pt x="0" y="0"/>
                </a:moveTo>
                <a:lnTo>
                  <a:pt x="4346795" y="0"/>
                </a:lnTo>
                <a:lnTo>
                  <a:pt x="4346795" y="3401568"/>
                </a:lnTo>
                <a:lnTo>
                  <a:pt x="762748" y="3401568"/>
                </a:lnTo>
                <a:lnTo>
                  <a:pt x="751436" y="2963954"/>
                </a:lnTo>
                <a:cubicBezTo>
                  <a:pt x="698408" y="1942163"/>
                  <a:pt x="463174" y="995044"/>
                  <a:pt x="93264" y="192283"/>
                </a:cubicBezTo>
                <a:close/>
              </a:path>
            </a:pathLst>
          </a:custGeom>
          <a:noFill/>
          <a:extLst>
            <a:ext uri="{909E8E84-426E-40DD-AFC4-6F175D3DCCD1}">
              <a14:hiddenFill xmlns:a14="http://schemas.microsoft.com/office/drawing/2010/main">
                <a:solidFill>
                  <a:srgbClr val="FFFFFF"/>
                </a:solidFill>
              </a14:hiddenFill>
            </a:ext>
          </a:extLst>
        </p:spPr>
      </p:pic>
      <p:pic>
        <p:nvPicPr>
          <p:cNvPr id="6" name="Picture 6" descr="The Youth Climate Movement Is Just Getting Started | The Nation">
            <a:extLst>
              <a:ext uri="{FF2B5EF4-FFF2-40B4-BE49-F238E27FC236}">
                <a16:creationId xmlns:a16="http://schemas.microsoft.com/office/drawing/2014/main" id="{ADE16CAC-3180-EC34-4EA2-7550EC29BD2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8774" b="-2"/>
          <a:stretch/>
        </p:blipFill>
        <p:spPr bwMode="auto">
          <a:xfrm>
            <a:off x="3630260"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a:extLst>
            <a:ext uri="{909E8E84-426E-40DD-AFC4-6F175D3DCCD1}">
              <a14:hiddenFill xmlns:a14="http://schemas.microsoft.com/office/drawing/2010/main">
                <a:solidFill>
                  <a:srgbClr val="FFFFFF"/>
                </a:solidFill>
              </a14:hiddenFill>
            </a:ext>
          </a:extLst>
        </p:spPr>
      </p:pic>
      <p:pic>
        <p:nvPicPr>
          <p:cNvPr id="5" name="Picture 8" descr="Youth action on climate change">
            <a:extLst>
              <a:ext uri="{FF2B5EF4-FFF2-40B4-BE49-F238E27FC236}">
                <a16:creationId xmlns:a16="http://schemas.microsoft.com/office/drawing/2014/main" id="{517918B3-9F20-6A9F-310F-E590532BB43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9888" b="-2"/>
          <a:stretch/>
        </p:blipFill>
        <p:spPr bwMode="auto">
          <a:xfrm>
            <a:off x="7822523" y="3456433"/>
            <a:ext cx="4369477" cy="3401568"/>
          </a:xfrm>
          <a:custGeom>
            <a:avLst/>
            <a:gdLst/>
            <a:ahLst/>
            <a:cxnLst/>
            <a:rect l="l" t="t" r="r" b="b"/>
            <a:pathLst>
              <a:path w="4369477" h="3401568">
                <a:moveTo>
                  <a:pt x="781270" y="0"/>
                </a:moveTo>
                <a:lnTo>
                  <a:pt x="4369477" y="0"/>
                </a:lnTo>
                <a:lnTo>
                  <a:pt x="4369477" y="3401568"/>
                </a:lnTo>
                <a:lnTo>
                  <a:pt x="0" y="3401568"/>
                </a:lnTo>
                <a:lnTo>
                  <a:pt x="1963" y="3397912"/>
                </a:lnTo>
                <a:cubicBezTo>
                  <a:pt x="454182" y="2512619"/>
                  <a:pt x="736170" y="1430108"/>
                  <a:pt x="776876" y="254399"/>
                </a:cubicBezTo>
                <a:close/>
              </a:path>
            </a:pathLst>
          </a:cu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EEF72484-0847-14E3-E1F4-B24A40B416FD}"/>
              </a:ext>
            </a:extLst>
          </p:cNvPr>
          <p:cNvSpPr>
            <a:spLocks noGrp="1"/>
          </p:cNvSpPr>
          <p:nvPr>
            <p:ph type="sldNum" sz="quarter" idx="12"/>
          </p:nvPr>
        </p:nvSpPr>
        <p:spPr/>
        <p:txBody>
          <a:bodyPr/>
          <a:lstStyle/>
          <a:p>
            <a:r>
              <a:rPr lang="en-US"/>
              <a:t>Rev It Up – </a:t>
            </a:r>
            <a:fld id="{7D52F209-99F7-4049-AA47-24F544FE70AF}" type="slidenum">
              <a:rPr lang="en-US" smtClean="0"/>
              <a:t>25</a:t>
            </a:fld>
            <a:endParaRPr lang="en-US" dirty="0"/>
          </a:p>
        </p:txBody>
      </p:sp>
    </p:spTree>
    <p:extLst>
      <p:ext uri="{BB962C8B-B14F-4D97-AF65-F5344CB8AC3E}">
        <p14:creationId xmlns:p14="http://schemas.microsoft.com/office/powerpoint/2010/main" val="34304321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arth from outer space">
            <a:extLst>
              <a:ext uri="{FF2B5EF4-FFF2-40B4-BE49-F238E27FC236}">
                <a16:creationId xmlns:a16="http://schemas.microsoft.com/office/drawing/2014/main" id="{771CE6F1-D152-D14B-A9AC-EE6C2D5AE3F5}"/>
              </a:ext>
            </a:extLst>
          </p:cNvPr>
          <p:cNvPicPr>
            <a:picLocks noChangeAspect="1"/>
          </p:cNvPicPr>
          <p:nvPr/>
        </p:nvPicPr>
        <p:blipFill rotWithShape="1">
          <a:blip r:embed="rId2">
            <a:extLst>
              <a:ext uri="{28A0092B-C50C-407E-A947-70E740481C1C}">
                <a14:useLocalDpi xmlns:a14="http://schemas.microsoft.com/office/drawing/2010/main" val="0"/>
              </a:ext>
            </a:extLst>
          </a:blip>
          <a:srcRect t="118" b="14631"/>
          <a:stretch/>
        </p:blipFill>
        <p:spPr>
          <a:xfrm>
            <a:off x="-1219054" y="-78827"/>
            <a:ext cx="14630108" cy="7015655"/>
          </a:xfrm>
          <a:prstGeom prst="rect">
            <a:avLst/>
          </a:prstGeom>
        </p:spPr>
      </p:pic>
      <p:sp>
        <p:nvSpPr>
          <p:cNvPr id="5" name="Title 4">
            <a:extLst>
              <a:ext uri="{FF2B5EF4-FFF2-40B4-BE49-F238E27FC236}">
                <a16:creationId xmlns:a16="http://schemas.microsoft.com/office/drawing/2014/main" id="{075957D1-22CE-961C-33E9-6F52EDF8DC66}"/>
              </a:ext>
            </a:extLst>
          </p:cNvPr>
          <p:cNvSpPr txBox="1">
            <a:spLocks noGrp="1"/>
          </p:cNvSpPr>
          <p:nvPr>
            <p:ph type="title" idx="4294967295"/>
          </p:nvPr>
        </p:nvSpPr>
        <p:spPr>
          <a:xfrm>
            <a:off x="1196407" y="136525"/>
            <a:ext cx="9962706" cy="670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There’s only one Planet Earth…</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Your Planet, Your Food, Your Choice!</a:t>
            </a:r>
          </a:p>
        </p:txBody>
      </p:sp>
      <p:sp>
        <p:nvSpPr>
          <p:cNvPr id="3" name="Slide Number Placeholder 2">
            <a:extLst>
              <a:ext uri="{FF2B5EF4-FFF2-40B4-BE49-F238E27FC236}">
                <a16:creationId xmlns:a16="http://schemas.microsoft.com/office/drawing/2014/main" id="{20074916-C07D-499D-A434-CBDF5A233CE8}"/>
              </a:ext>
            </a:extLst>
          </p:cNvPr>
          <p:cNvSpPr>
            <a:spLocks noGrp="1"/>
          </p:cNvSpPr>
          <p:nvPr>
            <p:ph type="sldNum" sz="quarter" idx="12"/>
          </p:nvPr>
        </p:nvSpPr>
        <p:spPr>
          <a:xfrm>
            <a:off x="9393375" y="6361715"/>
            <a:ext cx="2743200" cy="365125"/>
          </a:xfrm>
        </p:spPr>
        <p:txBody>
          <a:bodyPr/>
          <a:lstStyle/>
          <a:p>
            <a:r>
              <a:rPr lang="en-US" dirty="0">
                <a:solidFill>
                  <a:schemeClr val="bg1"/>
                </a:solidFill>
              </a:rPr>
              <a:t>Rev It Up – </a:t>
            </a:r>
            <a:fld id="{7D52F209-99F7-4049-AA47-24F544FE70AF}" type="slidenum">
              <a:rPr lang="en-US" smtClean="0">
                <a:solidFill>
                  <a:schemeClr val="bg1"/>
                </a:solidFill>
              </a:rPr>
              <a:t>26</a:t>
            </a:fld>
            <a:endParaRPr lang="en-US" dirty="0">
              <a:solidFill>
                <a:schemeClr val="bg1"/>
              </a:solidFill>
            </a:endParaRPr>
          </a:p>
        </p:txBody>
      </p:sp>
    </p:spTree>
    <p:extLst>
      <p:ext uri="{BB962C8B-B14F-4D97-AF65-F5344CB8AC3E}">
        <p14:creationId xmlns:p14="http://schemas.microsoft.com/office/powerpoint/2010/main" val="4279838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Hands holding an apple and an orange">
            <a:extLst>
              <a:ext uri="{FF2B5EF4-FFF2-40B4-BE49-F238E27FC236}">
                <a16:creationId xmlns:a16="http://schemas.microsoft.com/office/drawing/2014/main" id="{E2D71F84-DF89-4AFA-A076-AF427F61C8FD}"/>
              </a:ext>
            </a:extLst>
          </p:cNvPr>
          <p:cNvPicPr>
            <a:picLocks noChangeAspect="1"/>
          </p:cNvPicPr>
          <p:nvPr/>
        </p:nvPicPr>
        <p:blipFill rotWithShape="1">
          <a:blip r:embed="rId3">
            <a:extLst>
              <a:ext uri="{28A0092B-C50C-407E-A947-70E740481C1C}">
                <a14:useLocalDpi xmlns:a14="http://schemas.microsoft.com/office/drawing/2010/main" val="0"/>
              </a:ext>
            </a:extLst>
          </a:blip>
          <a:srcRect t="1249" b="13845"/>
          <a:stretch/>
        </p:blipFill>
        <p:spPr>
          <a:xfrm>
            <a:off x="0" y="10"/>
            <a:ext cx="12191980" cy="6857990"/>
          </a:xfrm>
          <a:prstGeom prst="rect">
            <a:avLst/>
          </a:prstGeom>
        </p:spPr>
      </p:pic>
      <p:sp>
        <p:nvSpPr>
          <p:cNvPr id="17"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3" name="Title 2">
            <a:extLst>
              <a:ext uri="{FF2B5EF4-FFF2-40B4-BE49-F238E27FC236}">
                <a16:creationId xmlns:a16="http://schemas.microsoft.com/office/drawing/2014/main" id="{BAAB899B-BA39-CE59-D13F-5B1BA88EF96A}"/>
              </a:ext>
            </a:extLst>
          </p:cNvPr>
          <p:cNvSpPr>
            <a:spLocks noGrp="1"/>
          </p:cNvSpPr>
          <p:nvPr>
            <p:ph type="title" idx="4294967295"/>
          </p:nvPr>
        </p:nvSpPr>
        <p:spPr>
          <a:xfrm>
            <a:off x="7707086" y="3429000"/>
            <a:ext cx="4484914" cy="1503381"/>
          </a:xfrm>
        </p:spPr>
        <p:txBody>
          <a:bodyPr>
            <a:noAutofit/>
          </a:bodyPr>
          <a:lstStyle/>
          <a:p>
            <a:pPr algn="ctr" rtl="0" eaLnBrk="1" latinLnBrk="0" hangingPunct="1">
              <a:lnSpc>
                <a:spcPct val="100000"/>
              </a:lnSpc>
            </a:pPr>
            <a:r>
              <a:rPr lang="en-US" sz="2500" b="0" kern="1200" dirty="0">
                <a:solidFill>
                  <a:srgbClr val="000000"/>
                </a:solidFill>
                <a:effectLst/>
                <a:ea typeface="+mn-ea"/>
              </a:rPr>
              <a:t>You can eat sustainably!</a:t>
            </a:r>
            <a:br>
              <a:rPr lang="en-US" sz="2500" b="0" kern="1200" dirty="0">
                <a:solidFill>
                  <a:srgbClr val="000000"/>
                </a:solidFill>
                <a:effectLst/>
                <a:ea typeface="+mn-ea"/>
              </a:rPr>
            </a:br>
            <a:endParaRPr lang="en-US" sz="2500" b="0" dirty="0">
              <a:effectLst/>
            </a:endParaRPr>
          </a:p>
          <a:p>
            <a:pPr algn="ctr" rtl="0" eaLnBrk="1" latinLnBrk="0" hangingPunct="1"/>
            <a:r>
              <a:rPr lang="en-US" sz="2500" b="0" kern="1200" dirty="0">
                <a:solidFill>
                  <a:srgbClr val="000000"/>
                </a:solidFill>
                <a:effectLst/>
                <a:ea typeface="+mn-ea"/>
              </a:rPr>
              <a:t>Here are 3 tips for a more </a:t>
            </a:r>
            <a:r>
              <a:rPr lang="en-US" sz="2500" kern="1200" dirty="0">
                <a:solidFill>
                  <a:srgbClr val="000000"/>
                </a:solidFill>
                <a:effectLst/>
                <a:ea typeface="+mn-ea"/>
              </a:rPr>
              <a:t>sustainable diet:</a:t>
            </a:r>
            <a:endParaRPr lang="en-US" dirty="0">
              <a:effectLst/>
            </a:endParaRPr>
          </a:p>
        </p:txBody>
      </p:sp>
      <p:cxnSp>
        <p:nvCxnSpPr>
          <p:cNvPr id="18"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45801B02-7A43-88F6-2181-DAA7A4DEB1AB}"/>
              </a:ext>
            </a:extLst>
          </p:cNvPr>
          <p:cNvSpPr>
            <a:spLocks noGrp="1"/>
          </p:cNvSpPr>
          <p:nvPr>
            <p:ph type="sldNum" sz="quarter" idx="12"/>
          </p:nvPr>
        </p:nvSpPr>
        <p:spPr/>
        <p:txBody>
          <a:bodyPr/>
          <a:lstStyle/>
          <a:p>
            <a:r>
              <a:rPr lang="en-US"/>
              <a:t>Rev It Up – </a:t>
            </a:r>
            <a:fld id="{7D52F209-99F7-4049-AA47-24F544FE70AF}" type="slidenum">
              <a:rPr lang="en-US" smtClean="0"/>
              <a:t>3</a:t>
            </a:fld>
            <a:endParaRPr lang="en-US" dirty="0"/>
          </a:p>
        </p:txBody>
      </p:sp>
    </p:spTree>
    <p:extLst>
      <p:ext uri="{BB962C8B-B14F-4D97-AF65-F5344CB8AC3E}">
        <p14:creationId xmlns:p14="http://schemas.microsoft.com/office/powerpoint/2010/main" val="3409159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E00C46-EDCC-6F4B-12FD-CFC2D6D645D0}"/>
              </a:ext>
            </a:extLst>
          </p:cNvPr>
          <p:cNvSpPr>
            <a:spLocks noGrp="1"/>
          </p:cNvSpPr>
          <p:nvPr>
            <p:ph type="title"/>
          </p:nvPr>
        </p:nvSpPr>
        <p:spPr/>
        <p:txBody>
          <a:bodyPr>
            <a:normAutofit/>
          </a:bodyPr>
          <a:lstStyle/>
          <a:p>
            <a:pPr algn="ctr"/>
            <a:r>
              <a:rPr lang="en-US" dirty="0"/>
              <a:t>Tip #1: Use the power of plants!</a:t>
            </a:r>
          </a:p>
        </p:txBody>
      </p:sp>
      <p:sp>
        <p:nvSpPr>
          <p:cNvPr id="5" name="Content Placeholder 5">
            <a:extLst>
              <a:ext uri="{FF2B5EF4-FFF2-40B4-BE49-F238E27FC236}">
                <a16:creationId xmlns:a16="http://schemas.microsoft.com/office/drawing/2014/main" id="{73827608-029B-6530-DA0A-992D74193791}"/>
              </a:ext>
            </a:extLst>
          </p:cNvPr>
          <p:cNvSpPr>
            <a:spLocks noGrp="1"/>
          </p:cNvSpPr>
          <p:nvPr>
            <p:ph idx="1"/>
          </p:nvPr>
        </p:nvSpPr>
        <p:spPr>
          <a:xfrm>
            <a:off x="796119" y="1937935"/>
            <a:ext cx="5562736" cy="4691921"/>
          </a:xfrm>
        </p:spPr>
        <p:txBody>
          <a:bodyPr>
            <a:normAutofit/>
          </a:bodyPr>
          <a:lstStyle/>
          <a:p>
            <a:pPr>
              <a:lnSpc>
                <a:spcPct val="100000"/>
              </a:lnSpc>
            </a:pPr>
            <a:r>
              <a:rPr lang="en-US" sz="3000" dirty="0">
                <a:latin typeface="Arial" panose="020B0604020202020204" pitchFamily="34" charset="0"/>
                <a:cs typeface="Arial" panose="020B0604020202020204" pitchFamily="34" charset="0"/>
              </a:rPr>
              <a:t>Plant foods are healthy and emit fewer greenhouse gases than animal foods</a:t>
            </a:r>
          </a:p>
          <a:p>
            <a:pPr>
              <a:lnSpc>
                <a:spcPct val="100000"/>
              </a:lnSpc>
              <a:spcBef>
                <a:spcPts val="2200"/>
              </a:spcBef>
            </a:pPr>
            <a:r>
              <a:rPr lang="en-US" sz="3000" dirty="0">
                <a:latin typeface="Arial" panose="020B0604020202020204" pitchFamily="34" charset="0"/>
                <a:cs typeface="Arial" panose="020B0604020202020204" pitchFamily="34" charset="0"/>
              </a:rPr>
              <a:t>Animal foods have a bigger </a:t>
            </a:r>
            <a:r>
              <a:rPr lang="en-US" sz="3000" b="1" dirty="0">
                <a:latin typeface="Arial" panose="020B0604020202020204" pitchFamily="34" charset="0"/>
                <a:cs typeface="Arial" panose="020B0604020202020204" pitchFamily="34" charset="0"/>
              </a:rPr>
              <a:t>carbon footprint</a:t>
            </a:r>
            <a:r>
              <a:rPr lang="en-US" sz="3000" dirty="0">
                <a:latin typeface="Arial" panose="020B0604020202020204" pitchFamily="34" charset="0"/>
                <a:cs typeface="Arial" panose="020B0604020202020204" pitchFamily="34" charset="0"/>
              </a:rPr>
              <a:t> because:</a:t>
            </a:r>
          </a:p>
          <a:p>
            <a:pPr marL="914400" lvl="1" indent="-457200">
              <a:lnSpc>
                <a:spcPct val="100000"/>
              </a:lnSpc>
              <a:buFont typeface="+mj-lt"/>
              <a:buAutoNum type="arabicPeriod"/>
            </a:pPr>
            <a:r>
              <a:rPr lang="en-US" sz="3000" dirty="0">
                <a:latin typeface="Arial" panose="020B0604020202020204" pitchFamily="34" charset="0"/>
                <a:cs typeface="Arial" panose="020B0604020202020204" pitchFamily="34" charset="0"/>
              </a:rPr>
              <a:t>They need lots of land, water, and food</a:t>
            </a:r>
          </a:p>
          <a:p>
            <a:pPr marL="914400" lvl="1" indent="-457200">
              <a:lnSpc>
                <a:spcPct val="100000"/>
              </a:lnSpc>
              <a:buFont typeface="+mj-lt"/>
              <a:buAutoNum type="arabicPeriod"/>
            </a:pPr>
            <a:r>
              <a:rPr lang="en-US" sz="3000" dirty="0">
                <a:latin typeface="Arial" panose="020B0604020202020204" pitchFamily="34" charset="0"/>
                <a:cs typeface="Arial" panose="020B0604020202020204" pitchFamily="34" charset="0"/>
              </a:rPr>
              <a:t>Some animals emit methane gas</a:t>
            </a:r>
          </a:p>
        </p:txBody>
      </p:sp>
      <p:pic>
        <p:nvPicPr>
          <p:cNvPr id="7" name="Picture 2" descr="Free Free Footprint Clipart, Download Free Free Footprint Clipart png  images, Free ClipArts on Clipart Library">
            <a:extLst>
              <a:ext uri="{FF2B5EF4-FFF2-40B4-BE49-F238E27FC236}">
                <a16:creationId xmlns:a16="http://schemas.microsoft.com/office/drawing/2014/main" id="{2AA25254-5208-8D34-6B61-6C2D7801C1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5501" y="3947832"/>
            <a:ext cx="580998" cy="49021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various fruits and vegetables">
            <a:extLst>
              <a:ext uri="{FF2B5EF4-FFF2-40B4-BE49-F238E27FC236}">
                <a16:creationId xmlns:a16="http://schemas.microsoft.com/office/drawing/2014/main" id="{065AF421-74B9-3659-4A03-9004CC02165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714153" y="2262033"/>
            <a:ext cx="4681728" cy="3861816"/>
          </a:xfrm>
          <a:prstGeom prst="rect">
            <a:avLst/>
          </a:prstGeom>
        </p:spPr>
      </p:pic>
      <p:sp>
        <p:nvSpPr>
          <p:cNvPr id="9" name="TextBox 8">
            <a:extLst>
              <a:ext uri="{FF2B5EF4-FFF2-40B4-BE49-F238E27FC236}">
                <a16:creationId xmlns:a16="http://schemas.microsoft.com/office/drawing/2014/main" id="{7F134579-DDE5-D929-CBAD-C7416CB10B88}"/>
              </a:ext>
            </a:extLst>
          </p:cNvPr>
          <p:cNvSpPr txBox="1"/>
          <p:nvPr/>
        </p:nvSpPr>
        <p:spPr>
          <a:xfrm>
            <a:off x="6714153" y="6123849"/>
            <a:ext cx="4681728"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hlinkClick r:id="rId4" tooltip="http://www.progressive-charlestown.com/2018/01/stay-strong.html"/>
              </a:rPr>
              <a:t>This Photo</a:t>
            </a:r>
            <a:r>
              <a:rPr lang="en-US" sz="900" dirty="0">
                <a:latin typeface="Arial" panose="020B0604020202020204" pitchFamily="34" charset="0"/>
                <a:cs typeface="Arial" panose="020B0604020202020204" pitchFamily="34" charset="0"/>
              </a:rPr>
              <a:t> by Unknown Author is licensed under </a:t>
            </a:r>
            <a:r>
              <a:rPr lang="en-US" sz="900" dirty="0">
                <a:latin typeface="Arial" panose="020B0604020202020204" pitchFamily="34" charset="0"/>
                <a:cs typeface="Arial" panose="020B0604020202020204" pitchFamily="34" charset="0"/>
                <a:hlinkClick r:id="rId5" tooltip="https://creativecommons.org/licenses/by-sa/3.0/"/>
              </a:rPr>
              <a:t>CC BY-SA</a:t>
            </a:r>
            <a:endParaRPr lang="en-US" sz="9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AD9A886-F725-D095-8463-C2309F096FEC}"/>
              </a:ext>
            </a:extLst>
          </p:cNvPr>
          <p:cNvSpPr>
            <a:spLocks noGrp="1"/>
          </p:cNvSpPr>
          <p:nvPr>
            <p:ph type="sldNum" sz="quarter" idx="12"/>
          </p:nvPr>
        </p:nvSpPr>
        <p:spPr/>
        <p:txBody>
          <a:bodyPr/>
          <a:lstStyle/>
          <a:p>
            <a:r>
              <a:rPr lang="en-US"/>
              <a:t>Rev It Up – </a:t>
            </a:r>
            <a:fld id="{7D52F209-99F7-4049-AA47-24F544FE70AF}" type="slidenum">
              <a:rPr lang="en-US" smtClean="0"/>
              <a:t>4</a:t>
            </a:fld>
            <a:endParaRPr lang="en-US" dirty="0"/>
          </a:p>
        </p:txBody>
      </p:sp>
    </p:spTree>
    <p:extLst>
      <p:ext uri="{BB962C8B-B14F-4D97-AF65-F5344CB8AC3E}">
        <p14:creationId xmlns:p14="http://schemas.microsoft.com/office/powerpoint/2010/main" val="640083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06787-0220-4ACE-CC61-5330162BBEC1}"/>
              </a:ext>
            </a:extLst>
          </p:cNvPr>
          <p:cNvSpPr>
            <a:spLocks noGrp="1"/>
          </p:cNvSpPr>
          <p:nvPr>
            <p:ph type="title"/>
          </p:nvPr>
        </p:nvSpPr>
        <p:spPr>
          <a:xfrm>
            <a:off x="838200" y="971302"/>
            <a:ext cx="10515600" cy="719386"/>
          </a:xfrm>
        </p:spPr>
        <p:txBody>
          <a:bodyPr/>
          <a:lstStyle/>
          <a:p>
            <a:pPr algn="ctr"/>
            <a:r>
              <a:rPr lang="en-US" b="1" dirty="0">
                <a:latin typeface="Arial" panose="020B0604020202020204" pitchFamily="34" charset="0"/>
                <a:cs typeface="Arial" panose="020B0604020202020204" pitchFamily="34" charset="0"/>
              </a:rPr>
              <a:t>So, are animal foods bad?</a:t>
            </a:r>
          </a:p>
        </p:txBody>
      </p:sp>
      <p:sp>
        <p:nvSpPr>
          <p:cNvPr id="3" name="Content Placeholder 2">
            <a:extLst>
              <a:ext uri="{FF2B5EF4-FFF2-40B4-BE49-F238E27FC236}">
                <a16:creationId xmlns:a16="http://schemas.microsoft.com/office/drawing/2014/main" id="{0CB2EE93-CC32-B317-97B1-66EB1CEF5AAC}"/>
              </a:ext>
            </a:extLst>
          </p:cNvPr>
          <p:cNvSpPr>
            <a:spLocks noGrp="1"/>
          </p:cNvSpPr>
          <p:nvPr>
            <p:ph idx="1"/>
          </p:nvPr>
        </p:nvSpPr>
        <p:spPr>
          <a:xfrm>
            <a:off x="838200" y="5338701"/>
            <a:ext cx="10515600" cy="1112681"/>
          </a:xfrm>
        </p:spPr>
        <p:txBody>
          <a:bodyPr anchor="ctr">
            <a:normAutofit/>
          </a:bodyPr>
          <a:lstStyle/>
          <a:p>
            <a:pPr algn="ctr"/>
            <a:r>
              <a:rPr lang="en-US" sz="2000" dirty="0">
                <a:latin typeface="Arial" panose="020B0604020202020204" pitchFamily="34" charset="0"/>
                <a:cs typeface="Arial" panose="020B0604020202020204" pitchFamily="34" charset="0"/>
              </a:rPr>
              <a:t>There’s no need to eat vegan or even vegetarian to be more sustainable!</a:t>
            </a:r>
          </a:p>
          <a:p>
            <a:pPr algn="ctr"/>
            <a:r>
              <a:rPr lang="en-US" sz="2000" dirty="0">
                <a:latin typeface="Arial" panose="020B0604020202020204" pitchFamily="34" charset="0"/>
                <a:cs typeface="Arial" panose="020B0604020202020204" pitchFamily="34" charset="0"/>
              </a:rPr>
              <a:t>Just be mindful to make your plate like MyPlate, and support local, sustainably-grown animal foods when you can.</a:t>
            </a:r>
          </a:p>
        </p:txBody>
      </p:sp>
      <p:sp>
        <p:nvSpPr>
          <p:cNvPr id="11" name="Rectangle 10">
            <a:extLst>
              <a:ext uri="{FF2B5EF4-FFF2-40B4-BE49-F238E27FC236}">
                <a16:creationId xmlns:a16="http://schemas.microsoft.com/office/drawing/2014/main" id="{A25AE249-21B3-A083-3BD2-E48F9E419A0F}"/>
              </a:ext>
            </a:extLst>
          </p:cNvPr>
          <p:cNvSpPr/>
          <p:nvPr/>
        </p:nvSpPr>
        <p:spPr>
          <a:xfrm>
            <a:off x="1213439" y="1884110"/>
            <a:ext cx="4155970" cy="719386"/>
          </a:xfrm>
          <a:prstGeom prst="rect">
            <a:avLst/>
          </a:prstGeom>
          <a:solidFill>
            <a:srgbClr val="0034A7"/>
          </a:solidFill>
          <a:ln>
            <a:solidFill>
              <a:schemeClr val="tx1"/>
            </a:solidFill>
            <a:extLst>
              <a:ext uri="{C807C97D-BFC1-408E-A445-0C87EB9F89A2}">
                <ask:lineSketchStyleProps xmlns:ask="http://schemas.microsoft.com/office/drawing/2018/sketchyshapes" sd="1669243242">
                  <a:custGeom>
                    <a:avLst/>
                    <a:gdLst>
                      <a:gd name="connsiteX0" fmla="*/ 0 w 4155970"/>
                      <a:gd name="connsiteY0" fmla="*/ 0 h 719386"/>
                      <a:gd name="connsiteX1" fmla="*/ 676829 w 4155970"/>
                      <a:gd name="connsiteY1" fmla="*/ 0 h 719386"/>
                      <a:gd name="connsiteX2" fmla="*/ 1353659 w 4155970"/>
                      <a:gd name="connsiteY2" fmla="*/ 0 h 719386"/>
                      <a:gd name="connsiteX3" fmla="*/ 1988928 w 4155970"/>
                      <a:gd name="connsiteY3" fmla="*/ 0 h 719386"/>
                      <a:gd name="connsiteX4" fmla="*/ 2624198 w 4155970"/>
                      <a:gd name="connsiteY4" fmla="*/ 0 h 719386"/>
                      <a:gd name="connsiteX5" fmla="*/ 3093229 w 4155970"/>
                      <a:gd name="connsiteY5" fmla="*/ 0 h 719386"/>
                      <a:gd name="connsiteX6" fmla="*/ 3562260 w 4155970"/>
                      <a:gd name="connsiteY6" fmla="*/ 0 h 719386"/>
                      <a:gd name="connsiteX7" fmla="*/ 4155970 w 4155970"/>
                      <a:gd name="connsiteY7" fmla="*/ 0 h 719386"/>
                      <a:gd name="connsiteX8" fmla="*/ 4155970 w 4155970"/>
                      <a:gd name="connsiteY8" fmla="*/ 374081 h 719386"/>
                      <a:gd name="connsiteX9" fmla="*/ 4155970 w 4155970"/>
                      <a:gd name="connsiteY9" fmla="*/ 719386 h 719386"/>
                      <a:gd name="connsiteX10" fmla="*/ 3645379 w 4155970"/>
                      <a:gd name="connsiteY10" fmla="*/ 719386 h 719386"/>
                      <a:gd name="connsiteX11" fmla="*/ 3176349 w 4155970"/>
                      <a:gd name="connsiteY11" fmla="*/ 719386 h 719386"/>
                      <a:gd name="connsiteX12" fmla="*/ 2499519 w 4155970"/>
                      <a:gd name="connsiteY12" fmla="*/ 719386 h 719386"/>
                      <a:gd name="connsiteX13" fmla="*/ 1988928 w 4155970"/>
                      <a:gd name="connsiteY13" fmla="*/ 719386 h 719386"/>
                      <a:gd name="connsiteX14" fmla="*/ 1519898 w 4155970"/>
                      <a:gd name="connsiteY14" fmla="*/ 719386 h 719386"/>
                      <a:gd name="connsiteX15" fmla="*/ 884628 w 4155970"/>
                      <a:gd name="connsiteY15" fmla="*/ 719386 h 719386"/>
                      <a:gd name="connsiteX16" fmla="*/ 0 w 4155970"/>
                      <a:gd name="connsiteY16" fmla="*/ 719386 h 719386"/>
                      <a:gd name="connsiteX17" fmla="*/ 0 w 4155970"/>
                      <a:gd name="connsiteY17" fmla="*/ 381275 h 719386"/>
                      <a:gd name="connsiteX18" fmla="*/ 0 w 4155970"/>
                      <a:gd name="connsiteY18" fmla="*/ 0 h 71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719386" fill="none" extrusionOk="0">
                        <a:moveTo>
                          <a:pt x="0" y="0"/>
                        </a:moveTo>
                        <a:cubicBezTo>
                          <a:pt x="310665" y="-20486"/>
                          <a:pt x="395315" y="64671"/>
                          <a:pt x="676829" y="0"/>
                        </a:cubicBezTo>
                        <a:cubicBezTo>
                          <a:pt x="958343" y="-64671"/>
                          <a:pt x="1201755" y="39228"/>
                          <a:pt x="1353659" y="0"/>
                        </a:cubicBezTo>
                        <a:cubicBezTo>
                          <a:pt x="1505563" y="-39228"/>
                          <a:pt x="1839575" y="70242"/>
                          <a:pt x="1988928" y="0"/>
                        </a:cubicBezTo>
                        <a:cubicBezTo>
                          <a:pt x="2138281" y="-70242"/>
                          <a:pt x="2389858" y="2811"/>
                          <a:pt x="2624198" y="0"/>
                        </a:cubicBezTo>
                        <a:cubicBezTo>
                          <a:pt x="2858538" y="-2811"/>
                          <a:pt x="2878315" y="6646"/>
                          <a:pt x="3093229" y="0"/>
                        </a:cubicBezTo>
                        <a:cubicBezTo>
                          <a:pt x="3308143" y="-6646"/>
                          <a:pt x="3466404" y="17683"/>
                          <a:pt x="3562260" y="0"/>
                        </a:cubicBezTo>
                        <a:cubicBezTo>
                          <a:pt x="3658116" y="-17683"/>
                          <a:pt x="3862180" y="48877"/>
                          <a:pt x="4155970" y="0"/>
                        </a:cubicBezTo>
                        <a:cubicBezTo>
                          <a:pt x="4189481" y="147424"/>
                          <a:pt x="4126396" y="207202"/>
                          <a:pt x="4155970" y="374081"/>
                        </a:cubicBezTo>
                        <a:cubicBezTo>
                          <a:pt x="4185544" y="540960"/>
                          <a:pt x="4151119" y="558338"/>
                          <a:pt x="4155970" y="719386"/>
                        </a:cubicBezTo>
                        <a:cubicBezTo>
                          <a:pt x="3930060" y="731975"/>
                          <a:pt x="3800988" y="707591"/>
                          <a:pt x="3645379" y="719386"/>
                        </a:cubicBezTo>
                        <a:cubicBezTo>
                          <a:pt x="3489770" y="731181"/>
                          <a:pt x="3323403" y="672133"/>
                          <a:pt x="3176349" y="719386"/>
                        </a:cubicBezTo>
                        <a:cubicBezTo>
                          <a:pt x="3029295" y="766639"/>
                          <a:pt x="2732612" y="714088"/>
                          <a:pt x="2499519" y="719386"/>
                        </a:cubicBezTo>
                        <a:cubicBezTo>
                          <a:pt x="2266426" y="724684"/>
                          <a:pt x="2218270" y="693953"/>
                          <a:pt x="1988928" y="719386"/>
                        </a:cubicBezTo>
                        <a:cubicBezTo>
                          <a:pt x="1759586" y="744819"/>
                          <a:pt x="1635448" y="704171"/>
                          <a:pt x="1519898" y="719386"/>
                        </a:cubicBezTo>
                        <a:cubicBezTo>
                          <a:pt x="1404348" y="734601"/>
                          <a:pt x="1197518" y="707788"/>
                          <a:pt x="884628" y="719386"/>
                        </a:cubicBezTo>
                        <a:cubicBezTo>
                          <a:pt x="571738" y="730984"/>
                          <a:pt x="428454" y="684520"/>
                          <a:pt x="0" y="719386"/>
                        </a:cubicBezTo>
                        <a:cubicBezTo>
                          <a:pt x="-18948" y="621293"/>
                          <a:pt x="3046" y="502005"/>
                          <a:pt x="0" y="381275"/>
                        </a:cubicBezTo>
                        <a:cubicBezTo>
                          <a:pt x="-3046" y="260545"/>
                          <a:pt x="20060" y="98112"/>
                          <a:pt x="0" y="0"/>
                        </a:cubicBezTo>
                        <a:close/>
                      </a:path>
                      <a:path w="4155970" h="719386" stroke="0" extrusionOk="0">
                        <a:moveTo>
                          <a:pt x="0" y="0"/>
                        </a:moveTo>
                        <a:cubicBezTo>
                          <a:pt x="291863" y="-29861"/>
                          <a:pt x="399696" y="9470"/>
                          <a:pt x="676829" y="0"/>
                        </a:cubicBezTo>
                        <a:cubicBezTo>
                          <a:pt x="953962" y="-9470"/>
                          <a:pt x="973266" y="38018"/>
                          <a:pt x="1187420" y="0"/>
                        </a:cubicBezTo>
                        <a:cubicBezTo>
                          <a:pt x="1401574" y="-38018"/>
                          <a:pt x="1561210" y="59556"/>
                          <a:pt x="1698011" y="0"/>
                        </a:cubicBezTo>
                        <a:cubicBezTo>
                          <a:pt x="1834812" y="-59556"/>
                          <a:pt x="2186660" y="26895"/>
                          <a:pt x="2374840" y="0"/>
                        </a:cubicBezTo>
                        <a:cubicBezTo>
                          <a:pt x="2563020" y="-26895"/>
                          <a:pt x="2681850" y="20707"/>
                          <a:pt x="2968550" y="0"/>
                        </a:cubicBezTo>
                        <a:cubicBezTo>
                          <a:pt x="3255250" y="-20707"/>
                          <a:pt x="3246039" y="3907"/>
                          <a:pt x="3520700" y="0"/>
                        </a:cubicBezTo>
                        <a:cubicBezTo>
                          <a:pt x="3795361" y="-3907"/>
                          <a:pt x="4003226" y="52527"/>
                          <a:pt x="4155970" y="0"/>
                        </a:cubicBezTo>
                        <a:cubicBezTo>
                          <a:pt x="4171471" y="159503"/>
                          <a:pt x="4124639" y="278960"/>
                          <a:pt x="4155970" y="359693"/>
                        </a:cubicBezTo>
                        <a:cubicBezTo>
                          <a:pt x="4187301" y="440426"/>
                          <a:pt x="4146911" y="580607"/>
                          <a:pt x="4155970" y="719386"/>
                        </a:cubicBezTo>
                        <a:cubicBezTo>
                          <a:pt x="4004557" y="777097"/>
                          <a:pt x="3709035" y="701271"/>
                          <a:pt x="3562260" y="719386"/>
                        </a:cubicBezTo>
                        <a:cubicBezTo>
                          <a:pt x="3415485" y="737501"/>
                          <a:pt x="3057863" y="698647"/>
                          <a:pt x="2926990" y="719386"/>
                        </a:cubicBezTo>
                        <a:cubicBezTo>
                          <a:pt x="2796117" y="740125"/>
                          <a:pt x="2406003" y="677206"/>
                          <a:pt x="2250161" y="719386"/>
                        </a:cubicBezTo>
                        <a:cubicBezTo>
                          <a:pt x="2094319" y="761566"/>
                          <a:pt x="1826704" y="697893"/>
                          <a:pt x="1614891" y="719386"/>
                        </a:cubicBezTo>
                        <a:cubicBezTo>
                          <a:pt x="1403078" y="740879"/>
                          <a:pt x="1128706" y="696270"/>
                          <a:pt x="938062" y="719386"/>
                        </a:cubicBezTo>
                        <a:cubicBezTo>
                          <a:pt x="747418" y="742502"/>
                          <a:pt x="441527" y="697302"/>
                          <a:pt x="0" y="719386"/>
                        </a:cubicBezTo>
                        <a:cubicBezTo>
                          <a:pt x="-5617" y="562731"/>
                          <a:pt x="39010" y="499210"/>
                          <a:pt x="0" y="366887"/>
                        </a:cubicBezTo>
                        <a:cubicBezTo>
                          <a:pt x="-39010" y="234564"/>
                          <a:pt x="23951" y="10873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Arial" panose="020B0604020202020204" pitchFamily="34" charset="0"/>
                <a:cs typeface="Arial" panose="020B0604020202020204" pitchFamily="34" charset="0"/>
              </a:rPr>
              <a:t>Things that are true</a:t>
            </a:r>
          </a:p>
        </p:txBody>
      </p:sp>
      <p:sp>
        <p:nvSpPr>
          <p:cNvPr id="12" name="Rectangle 11">
            <a:extLst>
              <a:ext uri="{FF2B5EF4-FFF2-40B4-BE49-F238E27FC236}">
                <a16:creationId xmlns:a16="http://schemas.microsoft.com/office/drawing/2014/main" id="{AF27B854-20ED-9276-1B6B-3BBBACA84BF6}"/>
              </a:ext>
            </a:extLst>
          </p:cNvPr>
          <p:cNvSpPr/>
          <p:nvPr/>
        </p:nvSpPr>
        <p:spPr>
          <a:xfrm>
            <a:off x="6818257" y="1884110"/>
            <a:ext cx="4155970" cy="719386"/>
          </a:xfrm>
          <a:prstGeom prst="rect">
            <a:avLst/>
          </a:prstGeom>
          <a:solidFill>
            <a:srgbClr val="FFD100"/>
          </a:solidFill>
          <a:ln>
            <a:solidFill>
              <a:schemeClr val="tx1"/>
            </a:solidFill>
            <a:extLst>
              <a:ext uri="{C807C97D-BFC1-408E-A445-0C87EB9F89A2}">
                <ask:lineSketchStyleProps xmlns:ask="http://schemas.microsoft.com/office/drawing/2018/sketchyshapes" sd="1669243242">
                  <a:custGeom>
                    <a:avLst/>
                    <a:gdLst>
                      <a:gd name="connsiteX0" fmla="*/ 0 w 4155970"/>
                      <a:gd name="connsiteY0" fmla="*/ 0 h 719386"/>
                      <a:gd name="connsiteX1" fmla="*/ 676829 w 4155970"/>
                      <a:gd name="connsiteY1" fmla="*/ 0 h 719386"/>
                      <a:gd name="connsiteX2" fmla="*/ 1353659 w 4155970"/>
                      <a:gd name="connsiteY2" fmla="*/ 0 h 719386"/>
                      <a:gd name="connsiteX3" fmla="*/ 1988928 w 4155970"/>
                      <a:gd name="connsiteY3" fmla="*/ 0 h 719386"/>
                      <a:gd name="connsiteX4" fmla="*/ 2624198 w 4155970"/>
                      <a:gd name="connsiteY4" fmla="*/ 0 h 719386"/>
                      <a:gd name="connsiteX5" fmla="*/ 3093229 w 4155970"/>
                      <a:gd name="connsiteY5" fmla="*/ 0 h 719386"/>
                      <a:gd name="connsiteX6" fmla="*/ 3562260 w 4155970"/>
                      <a:gd name="connsiteY6" fmla="*/ 0 h 719386"/>
                      <a:gd name="connsiteX7" fmla="*/ 4155970 w 4155970"/>
                      <a:gd name="connsiteY7" fmla="*/ 0 h 719386"/>
                      <a:gd name="connsiteX8" fmla="*/ 4155970 w 4155970"/>
                      <a:gd name="connsiteY8" fmla="*/ 374081 h 719386"/>
                      <a:gd name="connsiteX9" fmla="*/ 4155970 w 4155970"/>
                      <a:gd name="connsiteY9" fmla="*/ 719386 h 719386"/>
                      <a:gd name="connsiteX10" fmla="*/ 3645379 w 4155970"/>
                      <a:gd name="connsiteY10" fmla="*/ 719386 h 719386"/>
                      <a:gd name="connsiteX11" fmla="*/ 3176349 w 4155970"/>
                      <a:gd name="connsiteY11" fmla="*/ 719386 h 719386"/>
                      <a:gd name="connsiteX12" fmla="*/ 2499519 w 4155970"/>
                      <a:gd name="connsiteY12" fmla="*/ 719386 h 719386"/>
                      <a:gd name="connsiteX13" fmla="*/ 1988928 w 4155970"/>
                      <a:gd name="connsiteY13" fmla="*/ 719386 h 719386"/>
                      <a:gd name="connsiteX14" fmla="*/ 1519898 w 4155970"/>
                      <a:gd name="connsiteY14" fmla="*/ 719386 h 719386"/>
                      <a:gd name="connsiteX15" fmla="*/ 884628 w 4155970"/>
                      <a:gd name="connsiteY15" fmla="*/ 719386 h 719386"/>
                      <a:gd name="connsiteX16" fmla="*/ 0 w 4155970"/>
                      <a:gd name="connsiteY16" fmla="*/ 719386 h 719386"/>
                      <a:gd name="connsiteX17" fmla="*/ 0 w 4155970"/>
                      <a:gd name="connsiteY17" fmla="*/ 381275 h 719386"/>
                      <a:gd name="connsiteX18" fmla="*/ 0 w 4155970"/>
                      <a:gd name="connsiteY18" fmla="*/ 0 h 71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719386" fill="none" extrusionOk="0">
                        <a:moveTo>
                          <a:pt x="0" y="0"/>
                        </a:moveTo>
                        <a:cubicBezTo>
                          <a:pt x="310665" y="-20486"/>
                          <a:pt x="395315" y="64671"/>
                          <a:pt x="676829" y="0"/>
                        </a:cubicBezTo>
                        <a:cubicBezTo>
                          <a:pt x="958343" y="-64671"/>
                          <a:pt x="1201755" y="39228"/>
                          <a:pt x="1353659" y="0"/>
                        </a:cubicBezTo>
                        <a:cubicBezTo>
                          <a:pt x="1505563" y="-39228"/>
                          <a:pt x="1839575" y="70242"/>
                          <a:pt x="1988928" y="0"/>
                        </a:cubicBezTo>
                        <a:cubicBezTo>
                          <a:pt x="2138281" y="-70242"/>
                          <a:pt x="2389858" y="2811"/>
                          <a:pt x="2624198" y="0"/>
                        </a:cubicBezTo>
                        <a:cubicBezTo>
                          <a:pt x="2858538" y="-2811"/>
                          <a:pt x="2878315" y="6646"/>
                          <a:pt x="3093229" y="0"/>
                        </a:cubicBezTo>
                        <a:cubicBezTo>
                          <a:pt x="3308143" y="-6646"/>
                          <a:pt x="3466404" y="17683"/>
                          <a:pt x="3562260" y="0"/>
                        </a:cubicBezTo>
                        <a:cubicBezTo>
                          <a:pt x="3658116" y="-17683"/>
                          <a:pt x="3862180" y="48877"/>
                          <a:pt x="4155970" y="0"/>
                        </a:cubicBezTo>
                        <a:cubicBezTo>
                          <a:pt x="4189481" y="147424"/>
                          <a:pt x="4126396" y="207202"/>
                          <a:pt x="4155970" y="374081"/>
                        </a:cubicBezTo>
                        <a:cubicBezTo>
                          <a:pt x="4185544" y="540960"/>
                          <a:pt x="4151119" y="558338"/>
                          <a:pt x="4155970" y="719386"/>
                        </a:cubicBezTo>
                        <a:cubicBezTo>
                          <a:pt x="3930060" y="731975"/>
                          <a:pt x="3800988" y="707591"/>
                          <a:pt x="3645379" y="719386"/>
                        </a:cubicBezTo>
                        <a:cubicBezTo>
                          <a:pt x="3489770" y="731181"/>
                          <a:pt x="3323403" y="672133"/>
                          <a:pt x="3176349" y="719386"/>
                        </a:cubicBezTo>
                        <a:cubicBezTo>
                          <a:pt x="3029295" y="766639"/>
                          <a:pt x="2732612" y="714088"/>
                          <a:pt x="2499519" y="719386"/>
                        </a:cubicBezTo>
                        <a:cubicBezTo>
                          <a:pt x="2266426" y="724684"/>
                          <a:pt x="2218270" y="693953"/>
                          <a:pt x="1988928" y="719386"/>
                        </a:cubicBezTo>
                        <a:cubicBezTo>
                          <a:pt x="1759586" y="744819"/>
                          <a:pt x="1635448" y="704171"/>
                          <a:pt x="1519898" y="719386"/>
                        </a:cubicBezTo>
                        <a:cubicBezTo>
                          <a:pt x="1404348" y="734601"/>
                          <a:pt x="1197518" y="707788"/>
                          <a:pt x="884628" y="719386"/>
                        </a:cubicBezTo>
                        <a:cubicBezTo>
                          <a:pt x="571738" y="730984"/>
                          <a:pt x="428454" y="684520"/>
                          <a:pt x="0" y="719386"/>
                        </a:cubicBezTo>
                        <a:cubicBezTo>
                          <a:pt x="-18948" y="621293"/>
                          <a:pt x="3046" y="502005"/>
                          <a:pt x="0" y="381275"/>
                        </a:cubicBezTo>
                        <a:cubicBezTo>
                          <a:pt x="-3046" y="260545"/>
                          <a:pt x="20060" y="98112"/>
                          <a:pt x="0" y="0"/>
                        </a:cubicBezTo>
                        <a:close/>
                      </a:path>
                      <a:path w="4155970" h="719386" stroke="0" extrusionOk="0">
                        <a:moveTo>
                          <a:pt x="0" y="0"/>
                        </a:moveTo>
                        <a:cubicBezTo>
                          <a:pt x="291863" y="-29861"/>
                          <a:pt x="399696" y="9470"/>
                          <a:pt x="676829" y="0"/>
                        </a:cubicBezTo>
                        <a:cubicBezTo>
                          <a:pt x="953962" y="-9470"/>
                          <a:pt x="973266" y="38018"/>
                          <a:pt x="1187420" y="0"/>
                        </a:cubicBezTo>
                        <a:cubicBezTo>
                          <a:pt x="1401574" y="-38018"/>
                          <a:pt x="1561210" y="59556"/>
                          <a:pt x="1698011" y="0"/>
                        </a:cubicBezTo>
                        <a:cubicBezTo>
                          <a:pt x="1834812" y="-59556"/>
                          <a:pt x="2186660" y="26895"/>
                          <a:pt x="2374840" y="0"/>
                        </a:cubicBezTo>
                        <a:cubicBezTo>
                          <a:pt x="2563020" y="-26895"/>
                          <a:pt x="2681850" y="20707"/>
                          <a:pt x="2968550" y="0"/>
                        </a:cubicBezTo>
                        <a:cubicBezTo>
                          <a:pt x="3255250" y="-20707"/>
                          <a:pt x="3246039" y="3907"/>
                          <a:pt x="3520700" y="0"/>
                        </a:cubicBezTo>
                        <a:cubicBezTo>
                          <a:pt x="3795361" y="-3907"/>
                          <a:pt x="4003226" y="52527"/>
                          <a:pt x="4155970" y="0"/>
                        </a:cubicBezTo>
                        <a:cubicBezTo>
                          <a:pt x="4171471" y="159503"/>
                          <a:pt x="4124639" y="278960"/>
                          <a:pt x="4155970" y="359693"/>
                        </a:cubicBezTo>
                        <a:cubicBezTo>
                          <a:pt x="4187301" y="440426"/>
                          <a:pt x="4146911" y="580607"/>
                          <a:pt x="4155970" y="719386"/>
                        </a:cubicBezTo>
                        <a:cubicBezTo>
                          <a:pt x="4004557" y="777097"/>
                          <a:pt x="3709035" y="701271"/>
                          <a:pt x="3562260" y="719386"/>
                        </a:cubicBezTo>
                        <a:cubicBezTo>
                          <a:pt x="3415485" y="737501"/>
                          <a:pt x="3057863" y="698647"/>
                          <a:pt x="2926990" y="719386"/>
                        </a:cubicBezTo>
                        <a:cubicBezTo>
                          <a:pt x="2796117" y="740125"/>
                          <a:pt x="2406003" y="677206"/>
                          <a:pt x="2250161" y="719386"/>
                        </a:cubicBezTo>
                        <a:cubicBezTo>
                          <a:pt x="2094319" y="761566"/>
                          <a:pt x="1826704" y="697893"/>
                          <a:pt x="1614891" y="719386"/>
                        </a:cubicBezTo>
                        <a:cubicBezTo>
                          <a:pt x="1403078" y="740879"/>
                          <a:pt x="1128706" y="696270"/>
                          <a:pt x="938062" y="719386"/>
                        </a:cubicBezTo>
                        <a:cubicBezTo>
                          <a:pt x="747418" y="742502"/>
                          <a:pt x="441527" y="697302"/>
                          <a:pt x="0" y="719386"/>
                        </a:cubicBezTo>
                        <a:cubicBezTo>
                          <a:pt x="-5617" y="562731"/>
                          <a:pt x="39010" y="499210"/>
                          <a:pt x="0" y="366887"/>
                        </a:cubicBezTo>
                        <a:cubicBezTo>
                          <a:pt x="-39010" y="234564"/>
                          <a:pt x="23951" y="10873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Things that are also true</a:t>
            </a:r>
          </a:p>
        </p:txBody>
      </p:sp>
      <p:sp>
        <p:nvSpPr>
          <p:cNvPr id="13" name="Rectangle 12">
            <a:extLst>
              <a:ext uri="{FF2B5EF4-FFF2-40B4-BE49-F238E27FC236}">
                <a16:creationId xmlns:a16="http://schemas.microsoft.com/office/drawing/2014/main" id="{6E97ED00-2037-CACE-2571-34A9D2767B68}"/>
              </a:ext>
            </a:extLst>
          </p:cNvPr>
          <p:cNvSpPr/>
          <p:nvPr/>
        </p:nvSpPr>
        <p:spPr>
          <a:xfrm>
            <a:off x="1213440" y="2802730"/>
            <a:ext cx="4155970" cy="1112680"/>
          </a:xfrm>
          <a:prstGeom prst="rect">
            <a:avLst/>
          </a:prstGeom>
          <a:solidFill>
            <a:srgbClr val="CBD3EB"/>
          </a:solidFill>
          <a:ln>
            <a:solidFill>
              <a:schemeClr val="tx1"/>
            </a:solidFill>
            <a:extLst>
              <a:ext uri="{C807C97D-BFC1-408E-A445-0C87EB9F89A2}">
                <ask:lineSketchStyleProps xmlns:ask="http://schemas.microsoft.com/office/drawing/2018/sketchyshapes" sd="2407740021">
                  <a:custGeom>
                    <a:avLst/>
                    <a:gdLst>
                      <a:gd name="connsiteX0" fmla="*/ 0 w 4155970"/>
                      <a:gd name="connsiteY0" fmla="*/ 0 h 1112680"/>
                      <a:gd name="connsiteX1" fmla="*/ 510591 w 4155970"/>
                      <a:gd name="connsiteY1" fmla="*/ 0 h 1112680"/>
                      <a:gd name="connsiteX2" fmla="*/ 1021181 w 4155970"/>
                      <a:gd name="connsiteY2" fmla="*/ 0 h 1112680"/>
                      <a:gd name="connsiteX3" fmla="*/ 1573332 w 4155970"/>
                      <a:gd name="connsiteY3" fmla="*/ 0 h 1112680"/>
                      <a:gd name="connsiteX4" fmla="*/ 2208601 w 4155970"/>
                      <a:gd name="connsiteY4" fmla="*/ 0 h 1112680"/>
                      <a:gd name="connsiteX5" fmla="*/ 2843871 w 4155970"/>
                      <a:gd name="connsiteY5" fmla="*/ 0 h 1112680"/>
                      <a:gd name="connsiteX6" fmla="*/ 3437581 w 4155970"/>
                      <a:gd name="connsiteY6" fmla="*/ 0 h 1112680"/>
                      <a:gd name="connsiteX7" fmla="*/ 4155970 w 4155970"/>
                      <a:gd name="connsiteY7" fmla="*/ 0 h 1112680"/>
                      <a:gd name="connsiteX8" fmla="*/ 4155970 w 4155970"/>
                      <a:gd name="connsiteY8" fmla="*/ 556340 h 1112680"/>
                      <a:gd name="connsiteX9" fmla="*/ 4155970 w 4155970"/>
                      <a:gd name="connsiteY9" fmla="*/ 1112680 h 1112680"/>
                      <a:gd name="connsiteX10" fmla="*/ 3479141 w 4155970"/>
                      <a:gd name="connsiteY10" fmla="*/ 1112680 h 1112680"/>
                      <a:gd name="connsiteX11" fmla="*/ 2926990 w 4155970"/>
                      <a:gd name="connsiteY11" fmla="*/ 1112680 h 1112680"/>
                      <a:gd name="connsiteX12" fmla="*/ 2374840 w 4155970"/>
                      <a:gd name="connsiteY12" fmla="*/ 1112680 h 1112680"/>
                      <a:gd name="connsiteX13" fmla="*/ 1698011 w 4155970"/>
                      <a:gd name="connsiteY13" fmla="*/ 1112680 h 1112680"/>
                      <a:gd name="connsiteX14" fmla="*/ 1021181 w 4155970"/>
                      <a:gd name="connsiteY14" fmla="*/ 1112680 h 1112680"/>
                      <a:gd name="connsiteX15" fmla="*/ 552150 w 4155970"/>
                      <a:gd name="connsiteY15" fmla="*/ 1112680 h 1112680"/>
                      <a:gd name="connsiteX16" fmla="*/ 0 w 4155970"/>
                      <a:gd name="connsiteY16" fmla="*/ 1112680 h 1112680"/>
                      <a:gd name="connsiteX17" fmla="*/ 0 w 4155970"/>
                      <a:gd name="connsiteY17" fmla="*/ 556340 h 1112680"/>
                      <a:gd name="connsiteX18" fmla="*/ 0 w 4155970"/>
                      <a:gd name="connsiteY18" fmla="*/ 0 h 111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1112680" fill="none" extrusionOk="0">
                        <a:moveTo>
                          <a:pt x="0" y="0"/>
                        </a:moveTo>
                        <a:cubicBezTo>
                          <a:pt x="184744" y="-47833"/>
                          <a:pt x="335815" y="2104"/>
                          <a:pt x="510591" y="0"/>
                        </a:cubicBezTo>
                        <a:cubicBezTo>
                          <a:pt x="685367" y="-2104"/>
                          <a:pt x="892646" y="35194"/>
                          <a:pt x="1021181" y="0"/>
                        </a:cubicBezTo>
                        <a:cubicBezTo>
                          <a:pt x="1149716" y="-35194"/>
                          <a:pt x="1402873" y="3305"/>
                          <a:pt x="1573332" y="0"/>
                        </a:cubicBezTo>
                        <a:cubicBezTo>
                          <a:pt x="1743791" y="-3305"/>
                          <a:pt x="1946857" y="47445"/>
                          <a:pt x="2208601" y="0"/>
                        </a:cubicBezTo>
                        <a:cubicBezTo>
                          <a:pt x="2470345" y="-47445"/>
                          <a:pt x="2569891" y="36002"/>
                          <a:pt x="2843871" y="0"/>
                        </a:cubicBezTo>
                        <a:cubicBezTo>
                          <a:pt x="3117851" y="-36002"/>
                          <a:pt x="3231414" y="11802"/>
                          <a:pt x="3437581" y="0"/>
                        </a:cubicBezTo>
                        <a:cubicBezTo>
                          <a:pt x="3643748" y="-11802"/>
                          <a:pt x="3882836" y="47866"/>
                          <a:pt x="4155970" y="0"/>
                        </a:cubicBezTo>
                        <a:cubicBezTo>
                          <a:pt x="4185433" y="200605"/>
                          <a:pt x="4089417" y="419478"/>
                          <a:pt x="4155970" y="556340"/>
                        </a:cubicBezTo>
                        <a:cubicBezTo>
                          <a:pt x="4222523" y="693202"/>
                          <a:pt x="4145346" y="936435"/>
                          <a:pt x="4155970" y="1112680"/>
                        </a:cubicBezTo>
                        <a:cubicBezTo>
                          <a:pt x="4002758" y="1169879"/>
                          <a:pt x="3780925" y="1094943"/>
                          <a:pt x="3479141" y="1112680"/>
                        </a:cubicBezTo>
                        <a:cubicBezTo>
                          <a:pt x="3177357" y="1130417"/>
                          <a:pt x="3093326" y="1047511"/>
                          <a:pt x="2926990" y="1112680"/>
                        </a:cubicBezTo>
                        <a:cubicBezTo>
                          <a:pt x="2760654" y="1177849"/>
                          <a:pt x="2645313" y="1058463"/>
                          <a:pt x="2374840" y="1112680"/>
                        </a:cubicBezTo>
                        <a:cubicBezTo>
                          <a:pt x="2104367" y="1166897"/>
                          <a:pt x="2009151" y="1049780"/>
                          <a:pt x="1698011" y="1112680"/>
                        </a:cubicBezTo>
                        <a:cubicBezTo>
                          <a:pt x="1386871" y="1175580"/>
                          <a:pt x="1181736" y="1100816"/>
                          <a:pt x="1021181" y="1112680"/>
                        </a:cubicBezTo>
                        <a:cubicBezTo>
                          <a:pt x="860626" y="1124544"/>
                          <a:pt x="720179" y="1106633"/>
                          <a:pt x="552150" y="1112680"/>
                        </a:cubicBezTo>
                        <a:cubicBezTo>
                          <a:pt x="384121" y="1118727"/>
                          <a:pt x="135940" y="1103511"/>
                          <a:pt x="0" y="1112680"/>
                        </a:cubicBezTo>
                        <a:cubicBezTo>
                          <a:pt x="-23397" y="845797"/>
                          <a:pt x="25575" y="777889"/>
                          <a:pt x="0" y="556340"/>
                        </a:cubicBezTo>
                        <a:cubicBezTo>
                          <a:pt x="-25575" y="334791"/>
                          <a:pt x="4197" y="217670"/>
                          <a:pt x="0" y="0"/>
                        </a:cubicBezTo>
                        <a:close/>
                      </a:path>
                      <a:path w="4155970" h="1112680" stroke="0" extrusionOk="0">
                        <a:moveTo>
                          <a:pt x="0" y="0"/>
                        </a:moveTo>
                        <a:cubicBezTo>
                          <a:pt x="306291" y="-61061"/>
                          <a:pt x="475882" y="35599"/>
                          <a:pt x="635270" y="0"/>
                        </a:cubicBezTo>
                        <a:cubicBezTo>
                          <a:pt x="794658" y="-35599"/>
                          <a:pt x="1007227" y="12755"/>
                          <a:pt x="1228980" y="0"/>
                        </a:cubicBezTo>
                        <a:cubicBezTo>
                          <a:pt x="1450733" y="-12755"/>
                          <a:pt x="1491785" y="40888"/>
                          <a:pt x="1698011" y="0"/>
                        </a:cubicBezTo>
                        <a:cubicBezTo>
                          <a:pt x="1904237" y="-40888"/>
                          <a:pt x="2219850" y="30746"/>
                          <a:pt x="2374840" y="0"/>
                        </a:cubicBezTo>
                        <a:cubicBezTo>
                          <a:pt x="2529830" y="-30746"/>
                          <a:pt x="2648120" y="27015"/>
                          <a:pt x="2843871" y="0"/>
                        </a:cubicBezTo>
                        <a:cubicBezTo>
                          <a:pt x="3039622" y="-27015"/>
                          <a:pt x="3160750" y="46713"/>
                          <a:pt x="3354462" y="0"/>
                        </a:cubicBezTo>
                        <a:cubicBezTo>
                          <a:pt x="3548174" y="-46713"/>
                          <a:pt x="3968531" y="28769"/>
                          <a:pt x="4155970" y="0"/>
                        </a:cubicBezTo>
                        <a:cubicBezTo>
                          <a:pt x="4209095" y="230141"/>
                          <a:pt x="4138740" y="430485"/>
                          <a:pt x="4155970" y="578594"/>
                        </a:cubicBezTo>
                        <a:cubicBezTo>
                          <a:pt x="4173200" y="726703"/>
                          <a:pt x="4104146" y="1000471"/>
                          <a:pt x="4155970" y="1112680"/>
                        </a:cubicBezTo>
                        <a:cubicBezTo>
                          <a:pt x="3965828" y="1156677"/>
                          <a:pt x="3805097" y="1098856"/>
                          <a:pt x="3603820" y="1112680"/>
                        </a:cubicBezTo>
                        <a:cubicBezTo>
                          <a:pt x="3402543" y="1126504"/>
                          <a:pt x="3347106" y="1078168"/>
                          <a:pt x="3134789" y="1112680"/>
                        </a:cubicBezTo>
                        <a:cubicBezTo>
                          <a:pt x="2922472" y="1147192"/>
                          <a:pt x="2678778" y="1049794"/>
                          <a:pt x="2457959" y="1112680"/>
                        </a:cubicBezTo>
                        <a:cubicBezTo>
                          <a:pt x="2237140" y="1175566"/>
                          <a:pt x="2061395" y="1064793"/>
                          <a:pt x="1905809" y="1112680"/>
                        </a:cubicBezTo>
                        <a:cubicBezTo>
                          <a:pt x="1750223" y="1160567"/>
                          <a:pt x="1640734" y="1074351"/>
                          <a:pt x="1395219" y="1112680"/>
                        </a:cubicBezTo>
                        <a:cubicBezTo>
                          <a:pt x="1149704" y="1151009"/>
                          <a:pt x="1065728" y="1080477"/>
                          <a:pt x="843068" y="1112680"/>
                        </a:cubicBezTo>
                        <a:cubicBezTo>
                          <a:pt x="620408" y="1144883"/>
                          <a:pt x="278803" y="1085260"/>
                          <a:pt x="0" y="1112680"/>
                        </a:cubicBezTo>
                        <a:cubicBezTo>
                          <a:pt x="-45599" y="935749"/>
                          <a:pt x="34667" y="807522"/>
                          <a:pt x="0" y="545213"/>
                        </a:cubicBezTo>
                        <a:cubicBezTo>
                          <a:pt x="-34667" y="282904"/>
                          <a:pt x="26510" y="131843"/>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Meat, poultry, eggs, and dairy can all be part of a healthy diet</a:t>
            </a:r>
          </a:p>
        </p:txBody>
      </p:sp>
      <p:sp>
        <p:nvSpPr>
          <p:cNvPr id="14" name="Rectangle 13">
            <a:extLst>
              <a:ext uri="{FF2B5EF4-FFF2-40B4-BE49-F238E27FC236}">
                <a16:creationId xmlns:a16="http://schemas.microsoft.com/office/drawing/2014/main" id="{9D066426-3786-42B8-A738-086B3C567DCC}"/>
              </a:ext>
            </a:extLst>
          </p:cNvPr>
          <p:cNvSpPr/>
          <p:nvPr/>
        </p:nvSpPr>
        <p:spPr>
          <a:xfrm>
            <a:off x="1213439" y="4114643"/>
            <a:ext cx="4155970" cy="1112681"/>
          </a:xfrm>
          <a:prstGeom prst="rect">
            <a:avLst/>
          </a:prstGeom>
          <a:solidFill>
            <a:srgbClr val="CBD3EB"/>
          </a:solidFill>
          <a:ln>
            <a:solidFill>
              <a:schemeClr val="tx1"/>
            </a:solidFill>
            <a:extLst>
              <a:ext uri="{C807C97D-BFC1-408E-A445-0C87EB9F89A2}">
                <ask:lineSketchStyleProps xmlns:ask="http://schemas.microsoft.com/office/drawing/2018/sketchyshapes" sd="2407740021">
                  <a:custGeom>
                    <a:avLst/>
                    <a:gdLst>
                      <a:gd name="connsiteX0" fmla="*/ 0 w 4155970"/>
                      <a:gd name="connsiteY0" fmla="*/ 0 h 1112681"/>
                      <a:gd name="connsiteX1" fmla="*/ 510591 w 4155970"/>
                      <a:gd name="connsiteY1" fmla="*/ 0 h 1112681"/>
                      <a:gd name="connsiteX2" fmla="*/ 1021181 w 4155970"/>
                      <a:gd name="connsiteY2" fmla="*/ 0 h 1112681"/>
                      <a:gd name="connsiteX3" fmla="*/ 1573332 w 4155970"/>
                      <a:gd name="connsiteY3" fmla="*/ 0 h 1112681"/>
                      <a:gd name="connsiteX4" fmla="*/ 2208601 w 4155970"/>
                      <a:gd name="connsiteY4" fmla="*/ 0 h 1112681"/>
                      <a:gd name="connsiteX5" fmla="*/ 2843871 w 4155970"/>
                      <a:gd name="connsiteY5" fmla="*/ 0 h 1112681"/>
                      <a:gd name="connsiteX6" fmla="*/ 3437581 w 4155970"/>
                      <a:gd name="connsiteY6" fmla="*/ 0 h 1112681"/>
                      <a:gd name="connsiteX7" fmla="*/ 4155970 w 4155970"/>
                      <a:gd name="connsiteY7" fmla="*/ 0 h 1112681"/>
                      <a:gd name="connsiteX8" fmla="*/ 4155970 w 4155970"/>
                      <a:gd name="connsiteY8" fmla="*/ 556341 h 1112681"/>
                      <a:gd name="connsiteX9" fmla="*/ 4155970 w 4155970"/>
                      <a:gd name="connsiteY9" fmla="*/ 1112681 h 1112681"/>
                      <a:gd name="connsiteX10" fmla="*/ 3479141 w 4155970"/>
                      <a:gd name="connsiteY10" fmla="*/ 1112681 h 1112681"/>
                      <a:gd name="connsiteX11" fmla="*/ 2926990 w 4155970"/>
                      <a:gd name="connsiteY11" fmla="*/ 1112681 h 1112681"/>
                      <a:gd name="connsiteX12" fmla="*/ 2374840 w 4155970"/>
                      <a:gd name="connsiteY12" fmla="*/ 1112681 h 1112681"/>
                      <a:gd name="connsiteX13" fmla="*/ 1698011 w 4155970"/>
                      <a:gd name="connsiteY13" fmla="*/ 1112681 h 1112681"/>
                      <a:gd name="connsiteX14" fmla="*/ 1021181 w 4155970"/>
                      <a:gd name="connsiteY14" fmla="*/ 1112681 h 1112681"/>
                      <a:gd name="connsiteX15" fmla="*/ 552150 w 4155970"/>
                      <a:gd name="connsiteY15" fmla="*/ 1112681 h 1112681"/>
                      <a:gd name="connsiteX16" fmla="*/ 0 w 4155970"/>
                      <a:gd name="connsiteY16" fmla="*/ 1112681 h 1112681"/>
                      <a:gd name="connsiteX17" fmla="*/ 0 w 4155970"/>
                      <a:gd name="connsiteY17" fmla="*/ 556341 h 1112681"/>
                      <a:gd name="connsiteX18" fmla="*/ 0 w 4155970"/>
                      <a:gd name="connsiteY18" fmla="*/ 0 h 11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1112681" fill="none" extrusionOk="0">
                        <a:moveTo>
                          <a:pt x="0" y="0"/>
                        </a:moveTo>
                        <a:cubicBezTo>
                          <a:pt x="184744" y="-47833"/>
                          <a:pt x="335815" y="2104"/>
                          <a:pt x="510591" y="0"/>
                        </a:cubicBezTo>
                        <a:cubicBezTo>
                          <a:pt x="685367" y="-2104"/>
                          <a:pt x="892646" y="35194"/>
                          <a:pt x="1021181" y="0"/>
                        </a:cubicBezTo>
                        <a:cubicBezTo>
                          <a:pt x="1149716" y="-35194"/>
                          <a:pt x="1402873" y="3305"/>
                          <a:pt x="1573332" y="0"/>
                        </a:cubicBezTo>
                        <a:cubicBezTo>
                          <a:pt x="1743791" y="-3305"/>
                          <a:pt x="1946857" y="47445"/>
                          <a:pt x="2208601" y="0"/>
                        </a:cubicBezTo>
                        <a:cubicBezTo>
                          <a:pt x="2470345" y="-47445"/>
                          <a:pt x="2569891" y="36002"/>
                          <a:pt x="2843871" y="0"/>
                        </a:cubicBezTo>
                        <a:cubicBezTo>
                          <a:pt x="3117851" y="-36002"/>
                          <a:pt x="3231414" y="11802"/>
                          <a:pt x="3437581" y="0"/>
                        </a:cubicBezTo>
                        <a:cubicBezTo>
                          <a:pt x="3643748" y="-11802"/>
                          <a:pt x="3882836" y="47866"/>
                          <a:pt x="4155970" y="0"/>
                        </a:cubicBezTo>
                        <a:cubicBezTo>
                          <a:pt x="4185892" y="197488"/>
                          <a:pt x="4090378" y="414166"/>
                          <a:pt x="4155970" y="556341"/>
                        </a:cubicBezTo>
                        <a:cubicBezTo>
                          <a:pt x="4221562" y="698516"/>
                          <a:pt x="4145346" y="936436"/>
                          <a:pt x="4155970" y="1112681"/>
                        </a:cubicBezTo>
                        <a:cubicBezTo>
                          <a:pt x="4002758" y="1169880"/>
                          <a:pt x="3780925" y="1094944"/>
                          <a:pt x="3479141" y="1112681"/>
                        </a:cubicBezTo>
                        <a:cubicBezTo>
                          <a:pt x="3177357" y="1130418"/>
                          <a:pt x="3093326" y="1047512"/>
                          <a:pt x="2926990" y="1112681"/>
                        </a:cubicBezTo>
                        <a:cubicBezTo>
                          <a:pt x="2760654" y="1177850"/>
                          <a:pt x="2645313" y="1058464"/>
                          <a:pt x="2374840" y="1112681"/>
                        </a:cubicBezTo>
                        <a:cubicBezTo>
                          <a:pt x="2104367" y="1166898"/>
                          <a:pt x="2009151" y="1049781"/>
                          <a:pt x="1698011" y="1112681"/>
                        </a:cubicBezTo>
                        <a:cubicBezTo>
                          <a:pt x="1386871" y="1175581"/>
                          <a:pt x="1181736" y="1100817"/>
                          <a:pt x="1021181" y="1112681"/>
                        </a:cubicBezTo>
                        <a:cubicBezTo>
                          <a:pt x="860626" y="1124545"/>
                          <a:pt x="720179" y="1106634"/>
                          <a:pt x="552150" y="1112681"/>
                        </a:cubicBezTo>
                        <a:cubicBezTo>
                          <a:pt x="384121" y="1118728"/>
                          <a:pt x="135940" y="1103512"/>
                          <a:pt x="0" y="1112681"/>
                        </a:cubicBezTo>
                        <a:cubicBezTo>
                          <a:pt x="-23397" y="845798"/>
                          <a:pt x="25575" y="777890"/>
                          <a:pt x="0" y="556341"/>
                        </a:cubicBezTo>
                        <a:cubicBezTo>
                          <a:pt x="-25575" y="334792"/>
                          <a:pt x="64977" y="221717"/>
                          <a:pt x="0" y="0"/>
                        </a:cubicBezTo>
                        <a:close/>
                      </a:path>
                      <a:path w="4155970" h="1112681" stroke="0" extrusionOk="0">
                        <a:moveTo>
                          <a:pt x="0" y="0"/>
                        </a:moveTo>
                        <a:cubicBezTo>
                          <a:pt x="306291" y="-61061"/>
                          <a:pt x="475882" y="35599"/>
                          <a:pt x="635270" y="0"/>
                        </a:cubicBezTo>
                        <a:cubicBezTo>
                          <a:pt x="794658" y="-35599"/>
                          <a:pt x="1007227" y="12755"/>
                          <a:pt x="1228980" y="0"/>
                        </a:cubicBezTo>
                        <a:cubicBezTo>
                          <a:pt x="1450733" y="-12755"/>
                          <a:pt x="1491785" y="40888"/>
                          <a:pt x="1698011" y="0"/>
                        </a:cubicBezTo>
                        <a:cubicBezTo>
                          <a:pt x="1904237" y="-40888"/>
                          <a:pt x="2219850" y="30746"/>
                          <a:pt x="2374840" y="0"/>
                        </a:cubicBezTo>
                        <a:cubicBezTo>
                          <a:pt x="2529830" y="-30746"/>
                          <a:pt x="2648120" y="27015"/>
                          <a:pt x="2843871" y="0"/>
                        </a:cubicBezTo>
                        <a:cubicBezTo>
                          <a:pt x="3039622" y="-27015"/>
                          <a:pt x="3160750" y="46713"/>
                          <a:pt x="3354462" y="0"/>
                        </a:cubicBezTo>
                        <a:cubicBezTo>
                          <a:pt x="3548174" y="-46713"/>
                          <a:pt x="3968531" y="28769"/>
                          <a:pt x="4155970" y="0"/>
                        </a:cubicBezTo>
                        <a:cubicBezTo>
                          <a:pt x="4209095" y="230141"/>
                          <a:pt x="4138740" y="430485"/>
                          <a:pt x="4155970" y="578594"/>
                        </a:cubicBezTo>
                        <a:cubicBezTo>
                          <a:pt x="4173200" y="726703"/>
                          <a:pt x="4106380" y="997310"/>
                          <a:pt x="4155970" y="1112681"/>
                        </a:cubicBezTo>
                        <a:cubicBezTo>
                          <a:pt x="3965828" y="1156678"/>
                          <a:pt x="3805097" y="1098857"/>
                          <a:pt x="3603820" y="1112681"/>
                        </a:cubicBezTo>
                        <a:cubicBezTo>
                          <a:pt x="3402543" y="1126505"/>
                          <a:pt x="3347106" y="1078169"/>
                          <a:pt x="3134789" y="1112681"/>
                        </a:cubicBezTo>
                        <a:cubicBezTo>
                          <a:pt x="2922472" y="1147193"/>
                          <a:pt x="2678778" y="1049795"/>
                          <a:pt x="2457959" y="1112681"/>
                        </a:cubicBezTo>
                        <a:cubicBezTo>
                          <a:pt x="2237140" y="1175567"/>
                          <a:pt x="2061395" y="1064794"/>
                          <a:pt x="1905809" y="1112681"/>
                        </a:cubicBezTo>
                        <a:cubicBezTo>
                          <a:pt x="1750223" y="1160568"/>
                          <a:pt x="1640734" y="1074352"/>
                          <a:pt x="1395219" y="1112681"/>
                        </a:cubicBezTo>
                        <a:cubicBezTo>
                          <a:pt x="1149704" y="1151010"/>
                          <a:pt x="1065728" y="1080478"/>
                          <a:pt x="843068" y="1112681"/>
                        </a:cubicBezTo>
                        <a:cubicBezTo>
                          <a:pt x="620408" y="1144884"/>
                          <a:pt x="278803" y="1085261"/>
                          <a:pt x="0" y="1112681"/>
                        </a:cubicBezTo>
                        <a:cubicBezTo>
                          <a:pt x="-45599" y="935750"/>
                          <a:pt x="34667" y="807523"/>
                          <a:pt x="0" y="545214"/>
                        </a:cubicBezTo>
                        <a:cubicBezTo>
                          <a:pt x="-34667" y="282905"/>
                          <a:pt x="25816" y="135499"/>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Compared to other countries, the U.S. grows animal foods with a lower carbon footprint</a:t>
            </a:r>
          </a:p>
        </p:txBody>
      </p:sp>
      <p:sp>
        <p:nvSpPr>
          <p:cNvPr id="15" name="Rectangle 14">
            <a:extLst>
              <a:ext uri="{FF2B5EF4-FFF2-40B4-BE49-F238E27FC236}">
                <a16:creationId xmlns:a16="http://schemas.microsoft.com/office/drawing/2014/main" id="{9893288C-922B-227E-A5B8-F0DDD743FB3F}"/>
              </a:ext>
            </a:extLst>
          </p:cNvPr>
          <p:cNvSpPr/>
          <p:nvPr/>
        </p:nvSpPr>
        <p:spPr>
          <a:xfrm>
            <a:off x="6818257" y="2802730"/>
            <a:ext cx="4155970" cy="1112681"/>
          </a:xfrm>
          <a:prstGeom prst="rect">
            <a:avLst/>
          </a:prstGeom>
          <a:solidFill>
            <a:srgbClr val="F1EB9C"/>
          </a:solidFill>
          <a:ln>
            <a:solidFill>
              <a:schemeClr val="tx1"/>
            </a:solidFill>
            <a:extLst>
              <a:ext uri="{C807C97D-BFC1-408E-A445-0C87EB9F89A2}">
                <ask:lineSketchStyleProps xmlns:ask="http://schemas.microsoft.com/office/drawing/2018/sketchyshapes" sd="2407740021">
                  <a:custGeom>
                    <a:avLst/>
                    <a:gdLst>
                      <a:gd name="connsiteX0" fmla="*/ 0 w 4155970"/>
                      <a:gd name="connsiteY0" fmla="*/ 0 h 1112681"/>
                      <a:gd name="connsiteX1" fmla="*/ 510591 w 4155970"/>
                      <a:gd name="connsiteY1" fmla="*/ 0 h 1112681"/>
                      <a:gd name="connsiteX2" fmla="*/ 1021181 w 4155970"/>
                      <a:gd name="connsiteY2" fmla="*/ 0 h 1112681"/>
                      <a:gd name="connsiteX3" fmla="*/ 1573332 w 4155970"/>
                      <a:gd name="connsiteY3" fmla="*/ 0 h 1112681"/>
                      <a:gd name="connsiteX4" fmla="*/ 2208601 w 4155970"/>
                      <a:gd name="connsiteY4" fmla="*/ 0 h 1112681"/>
                      <a:gd name="connsiteX5" fmla="*/ 2843871 w 4155970"/>
                      <a:gd name="connsiteY5" fmla="*/ 0 h 1112681"/>
                      <a:gd name="connsiteX6" fmla="*/ 3437581 w 4155970"/>
                      <a:gd name="connsiteY6" fmla="*/ 0 h 1112681"/>
                      <a:gd name="connsiteX7" fmla="*/ 4155970 w 4155970"/>
                      <a:gd name="connsiteY7" fmla="*/ 0 h 1112681"/>
                      <a:gd name="connsiteX8" fmla="*/ 4155970 w 4155970"/>
                      <a:gd name="connsiteY8" fmla="*/ 556341 h 1112681"/>
                      <a:gd name="connsiteX9" fmla="*/ 4155970 w 4155970"/>
                      <a:gd name="connsiteY9" fmla="*/ 1112681 h 1112681"/>
                      <a:gd name="connsiteX10" fmla="*/ 3479141 w 4155970"/>
                      <a:gd name="connsiteY10" fmla="*/ 1112681 h 1112681"/>
                      <a:gd name="connsiteX11" fmla="*/ 2926990 w 4155970"/>
                      <a:gd name="connsiteY11" fmla="*/ 1112681 h 1112681"/>
                      <a:gd name="connsiteX12" fmla="*/ 2374840 w 4155970"/>
                      <a:gd name="connsiteY12" fmla="*/ 1112681 h 1112681"/>
                      <a:gd name="connsiteX13" fmla="*/ 1698011 w 4155970"/>
                      <a:gd name="connsiteY13" fmla="*/ 1112681 h 1112681"/>
                      <a:gd name="connsiteX14" fmla="*/ 1021181 w 4155970"/>
                      <a:gd name="connsiteY14" fmla="*/ 1112681 h 1112681"/>
                      <a:gd name="connsiteX15" fmla="*/ 552150 w 4155970"/>
                      <a:gd name="connsiteY15" fmla="*/ 1112681 h 1112681"/>
                      <a:gd name="connsiteX16" fmla="*/ 0 w 4155970"/>
                      <a:gd name="connsiteY16" fmla="*/ 1112681 h 1112681"/>
                      <a:gd name="connsiteX17" fmla="*/ 0 w 4155970"/>
                      <a:gd name="connsiteY17" fmla="*/ 556341 h 1112681"/>
                      <a:gd name="connsiteX18" fmla="*/ 0 w 4155970"/>
                      <a:gd name="connsiteY18" fmla="*/ 0 h 11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1112681" fill="none" extrusionOk="0">
                        <a:moveTo>
                          <a:pt x="0" y="0"/>
                        </a:moveTo>
                        <a:cubicBezTo>
                          <a:pt x="184744" y="-47833"/>
                          <a:pt x="335815" y="2104"/>
                          <a:pt x="510591" y="0"/>
                        </a:cubicBezTo>
                        <a:cubicBezTo>
                          <a:pt x="685367" y="-2104"/>
                          <a:pt x="892646" y="35194"/>
                          <a:pt x="1021181" y="0"/>
                        </a:cubicBezTo>
                        <a:cubicBezTo>
                          <a:pt x="1149716" y="-35194"/>
                          <a:pt x="1402873" y="3305"/>
                          <a:pt x="1573332" y="0"/>
                        </a:cubicBezTo>
                        <a:cubicBezTo>
                          <a:pt x="1743791" y="-3305"/>
                          <a:pt x="1946857" y="47445"/>
                          <a:pt x="2208601" y="0"/>
                        </a:cubicBezTo>
                        <a:cubicBezTo>
                          <a:pt x="2470345" y="-47445"/>
                          <a:pt x="2569891" y="36002"/>
                          <a:pt x="2843871" y="0"/>
                        </a:cubicBezTo>
                        <a:cubicBezTo>
                          <a:pt x="3117851" y="-36002"/>
                          <a:pt x="3231414" y="11802"/>
                          <a:pt x="3437581" y="0"/>
                        </a:cubicBezTo>
                        <a:cubicBezTo>
                          <a:pt x="3643748" y="-11802"/>
                          <a:pt x="3882836" y="47866"/>
                          <a:pt x="4155970" y="0"/>
                        </a:cubicBezTo>
                        <a:cubicBezTo>
                          <a:pt x="4185892" y="197488"/>
                          <a:pt x="4090378" y="414166"/>
                          <a:pt x="4155970" y="556341"/>
                        </a:cubicBezTo>
                        <a:cubicBezTo>
                          <a:pt x="4221562" y="698516"/>
                          <a:pt x="4145346" y="936436"/>
                          <a:pt x="4155970" y="1112681"/>
                        </a:cubicBezTo>
                        <a:cubicBezTo>
                          <a:pt x="4002758" y="1169880"/>
                          <a:pt x="3780925" y="1094944"/>
                          <a:pt x="3479141" y="1112681"/>
                        </a:cubicBezTo>
                        <a:cubicBezTo>
                          <a:pt x="3177357" y="1130418"/>
                          <a:pt x="3093326" y="1047512"/>
                          <a:pt x="2926990" y="1112681"/>
                        </a:cubicBezTo>
                        <a:cubicBezTo>
                          <a:pt x="2760654" y="1177850"/>
                          <a:pt x="2645313" y="1058464"/>
                          <a:pt x="2374840" y="1112681"/>
                        </a:cubicBezTo>
                        <a:cubicBezTo>
                          <a:pt x="2104367" y="1166898"/>
                          <a:pt x="2009151" y="1049781"/>
                          <a:pt x="1698011" y="1112681"/>
                        </a:cubicBezTo>
                        <a:cubicBezTo>
                          <a:pt x="1386871" y="1175581"/>
                          <a:pt x="1181736" y="1100817"/>
                          <a:pt x="1021181" y="1112681"/>
                        </a:cubicBezTo>
                        <a:cubicBezTo>
                          <a:pt x="860626" y="1124545"/>
                          <a:pt x="720179" y="1106634"/>
                          <a:pt x="552150" y="1112681"/>
                        </a:cubicBezTo>
                        <a:cubicBezTo>
                          <a:pt x="384121" y="1118728"/>
                          <a:pt x="135940" y="1103512"/>
                          <a:pt x="0" y="1112681"/>
                        </a:cubicBezTo>
                        <a:cubicBezTo>
                          <a:pt x="-23397" y="845798"/>
                          <a:pt x="25575" y="777890"/>
                          <a:pt x="0" y="556341"/>
                        </a:cubicBezTo>
                        <a:cubicBezTo>
                          <a:pt x="-25575" y="334792"/>
                          <a:pt x="64977" y="221717"/>
                          <a:pt x="0" y="0"/>
                        </a:cubicBezTo>
                        <a:close/>
                      </a:path>
                      <a:path w="4155970" h="1112681" stroke="0" extrusionOk="0">
                        <a:moveTo>
                          <a:pt x="0" y="0"/>
                        </a:moveTo>
                        <a:cubicBezTo>
                          <a:pt x="306291" y="-61061"/>
                          <a:pt x="475882" y="35599"/>
                          <a:pt x="635270" y="0"/>
                        </a:cubicBezTo>
                        <a:cubicBezTo>
                          <a:pt x="794658" y="-35599"/>
                          <a:pt x="1007227" y="12755"/>
                          <a:pt x="1228980" y="0"/>
                        </a:cubicBezTo>
                        <a:cubicBezTo>
                          <a:pt x="1450733" y="-12755"/>
                          <a:pt x="1491785" y="40888"/>
                          <a:pt x="1698011" y="0"/>
                        </a:cubicBezTo>
                        <a:cubicBezTo>
                          <a:pt x="1904237" y="-40888"/>
                          <a:pt x="2219850" y="30746"/>
                          <a:pt x="2374840" y="0"/>
                        </a:cubicBezTo>
                        <a:cubicBezTo>
                          <a:pt x="2529830" y="-30746"/>
                          <a:pt x="2648120" y="27015"/>
                          <a:pt x="2843871" y="0"/>
                        </a:cubicBezTo>
                        <a:cubicBezTo>
                          <a:pt x="3039622" y="-27015"/>
                          <a:pt x="3160750" y="46713"/>
                          <a:pt x="3354462" y="0"/>
                        </a:cubicBezTo>
                        <a:cubicBezTo>
                          <a:pt x="3548174" y="-46713"/>
                          <a:pt x="3968531" y="28769"/>
                          <a:pt x="4155970" y="0"/>
                        </a:cubicBezTo>
                        <a:cubicBezTo>
                          <a:pt x="4209095" y="230141"/>
                          <a:pt x="4138740" y="430485"/>
                          <a:pt x="4155970" y="578594"/>
                        </a:cubicBezTo>
                        <a:cubicBezTo>
                          <a:pt x="4173200" y="726703"/>
                          <a:pt x="4106380" y="997310"/>
                          <a:pt x="4155970" y="1112681"/>
                        </a:cubicBezTo>
                        <a:cubicBezTo>
                          <a:pt x="3965828" y="1156678"/>
                          <a:pt x="3805097" y="1098857"/>
                          <a:pt x="3603820" y="1112681"/>
                        </a:cubicBezTo>
                        <a:cubicBezTo>
                          <a:pt x="3402543" y="1126505"/>
                          <a:pt x="3347106" y="1078169"/>
                          <a:pt x="3134789" y="1112681"/>
                        </a:cubicBezTo>
                        <a:cubicBezTo>
                          <a:pt x="2922472" y="1147193"/>
                          <a:pt x="2678778" y="1049795"/>
                          <a:pt x="2457959" y="1112681"/>
                        </a:cubicBezTo>
                        <a:cubicBezTo>
                          <a:pt x="2237140" y="1175567"/>
                          <a:pt x="2061395" y="1064794"/>
                          <a:pt x="1905809" y="1112681"/>
                        </a:cubicBezTo>
                        <a:cubicBezTo>
                          <a:pt x="1750223" y="1160568"/>
                          <a:pt x="1640734" y="1074352"/>
                          <a:pt x="1395219" y="1112681"/>
                        </a:cubicBezTo>
                        <a:cubicBezTo>
                          <a:pt x="1149704" y="1151010"/>
                          <a:pt x="1065728" y="1080478"/>
                          <a:pt x="843068" y="1112681"/>
                        </a:cubicBezTo>
                        <a:cubicBezTo>
                          <a:pt x="620408" y="1144884"/>
                          <a:pt x="278803" y="1085261"/>
                          <a:pt x="0" y="1112681"/>
                        </a:cubicBezTo>
                        <a:cubicBezTo>
                          <a:pt x="-45599" y="935750"/>
                          <a:pt x="34667" y="807523"/>
                          <a:pt x="0" y="545214"/>
                        </a:cubicBezTo>
                        <a:cubicBezTo>
                          <a:pt x="-34667" y="282905"/>
                          <a:pt x="25816" y="135499"/>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Most people in the U.S. eat plenty of animal foods and not enough plant foods</a:t>
            </a:r>
          </a:p>
        </p:txBody>
      </p:sp>
      <p:sp>
        <p:nvSpPr>
          <p:cNvPr id="16" name="Rectangle 15">
            <a:extLst>
              <a:ext uri="{FF2B5EF4-FFF2-40B4-BE49-F238E27FC236}">
                <a16:creationId xmlns:a16="http://schemas.microsoft.com/office/drawing/2014/main" id="{6A15D4DE-72F0-6264-6BB3-22705D344B2B}"/>
              </a:ext>
            </a:extLst>
          </p:cNvPr>
          <p:cNvSpPr/>
          <p:nvPr/>
        </p:nvSpPr>
        <p:spPr>
          <a:xfrm>
            <a:off x="6818257" y="4114643"/>
            <a:ext cx="4155970" cy="1112681"/>
          </a:xfrm>
          <a:prstGeom prst="rect">
            <a:avLst/>
          </a:prstGeom>
          <a:solidFill>
            <a:srgbClr val="F1EB9C"/>
          </a:solidFill>
          <a:ln>
            <a:solidFill>
              <a:schemeClr val="tx1"/>
            </a:solidFill>
            <a:extLst>
              <a:ext uri="{C807C97D-BFC1-408E-A445-0C87EB9F89A2}">
                <ask:lineSketchStyleProps xmlns:ask="http://schemas.microsoft.com/office/drawing/2018/sketchyshapes" sd="2407740021">
                  <a:custGeom>
                    <a:avLst/>
                    <a:gdLst>
                      <a:gd name="connsiteX0" fmla="*/ 0 w 4155970"/>
                      <a:gd name="connsiteY0" fmla="*/ 0 h 1112681"/>
                      <a:gd name="connsiteX1" fmla="*/ 510591 w 4155970"/>
                      <a:gd name="connsiteY1" fmla="*/ 0 h 1112681"/>
                      <a:gd name="connsiteX2" fmla="*/ 1021181 w 4155970"/>
                      <a:gd name="connsiteY2" fmla="*/ 0 h 1112681"/>
                      <a:gd name="connsiteX3" fmla="*/ 1573332 w 4155970"/>
                      <a:gd name="connsiteY3" fmla="*/ 0 h 1112681"/>
                      <a:gd name="connsiteX4" fmla="*/ 2208601 w 4155970"/>
                      <a:gd name="connsiteY4" fmla="*/ 0 h 1112681"/>
                      <a:gd name="connsiteX5" fmla="*/ 2843871 w 4155970"/>
                      <a:gd name="connsiteY5" fmla="*/ 0 h 1112681"/>
                      <a:gd name="connsiteX6" fmla="*/ 3437581 w 4155970"/>
                      <a:gd name="connsiteY6" fmla="*/ 0 h 1112681"/>
                      <a:gd name="connsiteX7" fmla="*/ 4155970 w 4155970"/>
                      <a:gd name="connsiteY7" fmla="*/ 0 h 1112681"/>
                      <a:gd name="connsiteX8" fmla="*/ 4155970 w 4155970"/>
                      <a:gd name="connsiteY8" fmla="*/ 556341 h 1112681"/>
                      <a:gd name="connsiteX9" fmla="*/ 4155970 w 4155970"/>
                      <a:gd name="connsiteY9" fmla="*/ 1112681 h 1112681"/>
                      <a:gd name="connsiteX10" fmla="*/ 3479141 w 4155970"/>
                      <a:gd name="connsiteY10" fmla="*/ 1112681 h 1112681"/>
                      <a:gd name="connsiteX11" fmla="*/ 2926990 w 4155970"/>
                      <a:gd name="connsiteY11" fmla="*/ 1112681 h 1112681"/>
                      <a:gd name="connsiteX12" fmla="*/ 2374840 w 4155970"/>
                      <a:gd name="connsiteY12" fmla="*/ 1112681 h 1112681"/>
                      <a:gd name="connsiteX13" fmla="*/ 1698011 w 4155970"/>
                      <a:gd name="connsiteY13" fmla="*/ 1112681 h 1112681"/>
                      <a:gd name="connsiteX14" fmla="*/ 1021181 w 4155970"/>
                      <a:gd name="connsiteY14" fmla="*/ 1112681 h 1112681"/>
                      <a:gd name="connsiteX15" fmla="*/ 552150 w 4155970"/>
                      <a:gd name="connsiteY15" fmla="*/ 1112681 h 1112681"/>
                      <a:gd name="connsiteX16" fmla="*/ 0 w 4155970"/>
                      <a:gd name="connsiteY16" fmla="*/ 1112681 h 1112681"/>
                      <a:gd name="connsiteX17" fmla="*/ 0 w 4155970"/>
                      <a:gd name="connsiteY17" fmla="*/ 556341 h 1112681"/>
                      <a:gd name="connsiteX18" fmla="*/ 0 w 4155970"/>
                      <a:gd name="connsiteY18" fmla="*/ 0 h 111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5970" h="1112681" fill="none" extrusionOk="0">
                        <a:moveTo>
                          <a:pt x="0" y="0"/>
                        </a:moveTo>
                        <a:cubicBezTo>
                          <a:pt x="184744" y="-47833"/>
                          <a:pt x="335815" y="2104"/>
                          <a:pt x="510591" y="0"/>
                        </a:cubicBezTo>
                        <a:cubicBezTo>
                          <a:pt x="685367" y="-2104"/>
                          <a:pt x="892646" y="35194"/>
                          <a:pt x="1021181" y="0"/>
                        </a:cubicBezTo>
                        <a:cubicBezTo>
                          <a:pt x="1149716" y="-35194"/>
                          <a:pt x="1402873" y="3305"/>
                          <a:pt x="1573332" y="0"/>
                        </a:cubicBezTo>
                        <a:cubicBezTo>
                          <a:pt x="1743791" y="-3305"/>
                          <a:pt x="1946857" y="47445"/>
                          <a:pt x="2208601" y="0"/>
                        </a:cubicBezTo>
                        <a:cubicBezTo>
                          <a:pt x="2470345" y="-47445"/>
                          <a:pt x="2569891" y="36002"/>
                          <a:pt x="2843871" y="0"/>
                        </a:cubicBezTo>
                        <a:cubicBezTo>
                          <a:pt x="3117851" y="-36002"/>
                          <a:pt x="3231414" y="11802"/>
                          <a:pt x="3437581" y="0"/>
                        </a:cubicBezTo>
                        <a:cubicBezTo>
                          <a:pt x="3643748" y="-11802"/>
                          <a:pt x="3882836" y="47866"/>
                          <a:pt x="4155970" y="0"/>
                        </a:cubicBezTo>
                        <a:cubicBezTo>
                          <a:pt x="4185892" y="197488"/>
                          <a:pt x="4090378" y="414166"/>
                          <a:pt x="4155970" y="556341"/>
                        </a:cubicBezTo>
                        <a:cubicBezTo>
                          <a:pt x="4221562" y="698516"/>
                          <a:pt x="4145346" y="936436"/>
                          <a:pt x="4155970" y="1112681"/>
                        </a:cubicBezTo>
                        <a:cubicBezTo>
                          <a:pt x="4002758" y="1169880"/>
                          <a:pt x="3780925" y="1094944"/>
                          <a:pt x="3479141" y="1112681"/>
                        </a:cubicBezTo>
                        <a:cubicBezTo>
                          <a:pt x="3177357" y="1130418"/>
                          <a:pt x="3093326" y="1047512"/>
                          <a:pt x="2926990" y="1112681"/>
                        </a:cubicBezTo>
                        <a:cubicBezTo>
                          <a:pt x="2760654" y="1177850"/>
                          <a:pt x="2645313" y="1058464"/>
                          <a:pt x="2374840" y="1112681"/>
                        </a:cubicBezTo>
                        <a:cubicBezTo>
                          <a:pt x="2104367" y="1166898"/>
                          <a:pt x="2009151" y="1049781"/>
                          <a:pt x="1698011" y="1112681"/>
                        </a:cubicBezTo>
                        <a:cubicBezTo>
                          <a:pt x="1386871" y="1175581"/>
                          <a:pt x="1181736" y="1100817"/>
                          <a:pt x="1021181" y="1112681"/>
                        </a:cubicBezTo>
                        <a:cubicBezTo>
                          <a:pt x="860626" y="1124545"/>
                          <a:pt x="720179" y="1106634"/>
                          <a:pt x="552150" y="1112681"/>
                        </a:cubicBezTo>
                        <a:cubicBezTo>
                          <a:pt x="384121" y="1118728"/>
                          <a:pt x="135940" y="1103512"/>
                          <a:pt x="0" y="1112681"/>
                        </a:cubicBezTo>
                        <a:cubicBezTo>
                          <a:pt x="-23397" y="845798"/>
                          <a:pt x="25575" y="777890"/>
                          <a:pt x="0" y="556341"/>
                        </a:cubicBezTo>
                        <a:cubicBezTo>
                          <a:pt x="-25575" y="334792"/>
                          <a:pt x="64977" y="221717"/>
                          <a:pt x="0" y="0"/>
                        </a:cubicBezTo>
                        <a:close/>
                      </a:path>
                      <a:path w="4155970" h="1112681" stroke="0" extrusionOk="0">
                        <a:moveTo>
                          <a:pt x="0" y="0"/>
                        </a:moveTo>
                        <a:cubicBezTo>
                          <a:pt x="306291" y="-61061"/>
                          <a:pt x="475882" y="35599"/>
                          <a:pt x="635270" y="0"/>
                        </a:cubicBezTo>
                        <a:cubicBezTo>
                          <a:pt x="794658" y="-35599"/>
                          <a:pt x="1007227" y="12755"/>
                          <a:pt x="1228980" y="0"/>
                        </a:cubicBezTo>
                        <a:cubicBezTo>
                          <a:pt x="1450733" y="-12755"/>
                          <a:pt x="1491785" y="40888"/>
                          <a:pt x="1698011" y="0"/>
                        </a:cubicBezTo>
                        <a:cubicBezTo>
                          <a:pt x="1904237" y="-40888"/>
                          <a:pt x="2219850" y="30746"/>
                          <a:pt x="2374840" y="0"/>
                        </a:cubicBezTo>
                        <a:cubicBezTo>
                          <a:pt x="2529830" y="-30746"/>
                          <a:pt x="2648120" y="27015"/>
                          <a:pt x="2843871" y="0"/>
                        </a:cubicBezTo>
                        <a:cubicBezTo>
                          <a:pt x="3039622" y="-27015"/>
                          <a:pt x="3160750" y="46713"/>
                          <a:pt x="3354462" y="0"/>
                        </a:cubicBezTo>
                        <a:cubicBezTo>
                          <a:pt x="3548174" y="-46713"/>
                          <a:pt x="3968531" y="28769"/>
                          <a:pt x="4155970" y="0"/>
                        </a:cubicBezTo>
                        <a:cubicBezTo>
                          <a:pt x="4209095" y="230141"/>
                          <a:pt x="4138740" y="430485"/>
                          <a:pt x="4155970" y="578594"/>
                        </a:cubicBezTo>
                        <a:cubicBezTo>
                          <a:pt x="4173200" y="726703"/>
                          <a:pt x="4106380" y="997310"/>
                          <a:pt x="4155970" y="1112681"/>
                        </a:cubicBezTo>
                        <a:cubicBezTo>
                          <a:pt x="3965828" y="1156678"/>
                          <a:pt x="3805097" y="1098857"/>
                          <a:pt x="3603820" y="1112681"/>
                        </a:cubicBezTo>
                        <a:cubicBezTo>
                          <a:pt x="3402543" y="1126505"/>
                          <a:pt x="3347106" y="1078169"/>
                          <a:pt x="3134789" y="1112681"/>
                        </a:cubicBezTo>
                        <a:cubicBezTo>
                          <a:pt x="2922472" y="1147193"/>
                          <a:pt x="2678778" y="1049795"/>
                          <a:pt x="2457959" y="1112681"/>
                        </a:cubicBezTo>
                        <a:cubicBezTo>
                          <a:pt x="2237140" y="1175567"/>
                          <a:pt x="2061395" y="1064794"/>
                          <a:pt x="1905809" y="1112681"/>
                        </a:cubicBezTo>
                        <a:cubicBezTo>
                          <a:pt x="1750223" y="1160568"/>
                          <a:pt x="1640734" y="1074352"/>
                          <a:pt x="1395219" y="1112681"/>
                        </a:cubicBezTo>
                        <a:cubicBezTo>
                          <a:pt x="1149704" y="1151010"/>
                          <a:pt x="1065728" y="1080478"/>
                          <a:pt x="843068" y="1112681"/>
                        </a:cubicBezTo>
                        <a:cubicBezTo>
                          <a:pt x="620408" y="1144884"/>
                          <a:pt x="278803" y="1085261"/>
                          <a:pt x="0" y="1112681"/>
                        </a:cubicBezTo>
                        <a:cubicBezTo>
                          <a:pt x="-45599" y="935750"/>
                          <a:pt x="34667" y="807523"/>
                          <a:pt x="0" y="545214"/>
                        </a:cubicBezTo>
                        <a:cubicBezTo>
                          <a:pt x="-34667" y="282905"/>
                          <a:pt x="25816" y="135499"/>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Many of the animal foods we eat come from countries other than the U.S.</a:t>
            </a:r>
          </a:p>
        </p:txBody>
      </p:sp>
      <p:sp>
        <p:nvSpPr>
          <p:cNvPr id="4" name="Slide Number Placeholder 3">
            <a:extLst>
              <a:ext uri="{FF2B5EF4-FFF2-40B4-BE49-F238E27FC236}">
                <a16:creationId xmlns:a16="http://schemas.microsoft.com/office/drawing/2014/main" id="{FD82E104-9EC9-25EE-537A-C2EDEAEFAD5D}"/>
              </a:ext>
            </a:extLst>
          </p:cNvPr>
          <p:cNvSpPr>
            <a:spLocks noGrp="1"/>
          </p:cNvSpPr>
          <p:nvPr>
            <p:ph type="sldNum" sz="quarter" idx="12"/>
          </p:nvPr>
        </p:nvSpPr>
        <p:spPr/>
        <p:txBody>
          <a:bodyPr/>
          <a:lstStyle/>
          <a:p>
            <a:r>
              <a:rPr lang="en-US"/>
              <a:t>Rev It Up – </a:t>
            </a:r>
            <a:fld id="{7D52F209-99F7-4049-AA47-24F544FE70AF}" type="slidenum">
              <a:rPr lang="en-US" smtClean="0"/>
              <a:t>5</a:t>
            </a:fld>
            <a:endParaRPr lang="en-US" dirty="0"/>
          </a:p>
        </p:txBody>
      </p:sp>
    </p:spTree>
    <p:extLst>
      <p:ext uri="{BB962C8B-B14F-4D97-AF65-F5344CB8AC3E}">
        <p14:creationId xmlns:p14="http://schemas.microsoft.com/office/powerpoint/2010/main" val="253538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E51423-2EBE-1774-AC27-5C668CFBA6B0}"/>
              </a:ext>
            </a:extLst>
          </p:cNvPr>
          <p:cNvSpPr>
            <a:spLocks noGrp="1"/>
          </p:cNvSpPr>
          <p:nvPr>
            <p:ph type="title"/>
          </p:nvPr>
        </p:nvSpPr>
        <p:spPr/>
        <p:txBody>
          <a:bodyPr>
            <a:normAutofit/>
          </a:bodyPr>
          <a:lstStyle/>
          <a:p>
            <a:pPr algn="ctr"/>
            <a:r>
              <a:rPr lang="en-US" sz="3300" dirty="0">
                <a:latin typeface="Arial" panose="020B0604020202020204" pitchFamily="34" charset="0"/>
                <a:cs typeface="Arial" panose="020B0604020202020204" pitchFamily="34" charset="0"/>
              </a:rPr>
              <a:t>Did you know? Many plant foods are rich in protein!</a:t>
            </a:r>
            <a:endParaRPr lang="en-US" sz="3300" dirty="0"/>
          </a:p>
        </p:txBody>
      </p:sp>
      <p:pic>
        <p:nvPicPr>
          <p:cNvPr id="7" name="Picture 2" descr="Protein">
            <a:extLst>
              <a:ext uri="{FF2B5EF4-FFF2-40B4-BE49-F238E27FC236}">
                <a16:creationId xmlns:a16="http://schemas.microsoft.com/office/drawing/2014/main" id="{1CCFF404-D89B-6302-823B-22FB178257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376" y="2609511"/>
            <a:ext cx="2098365" cy="213393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CA5ADBEC-A5DF-72D7-E433-C19F039F663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592672" y="2106395"/>
            <a:ext cx="1763474" cy="1322605"/>
          </a:xfrm>
          <a:prstGeom prst="rect">
            <a:avLst/>
          </a:prstGeom>
        </p:spPr>
      </p:pic>
      <p:sp>
        <p:nvSpPr>
          <p:cNvPr id="11" name="Rectangle 6">
            <a:extLst>
              <a:ext uri="{FF2B5EF4-FFF2-40B4-BE49-F238E27FC236}">
                <a16:creationId xmlns:a16="http://schemas.microsoft.com/office/drawing/2014/main" id="{803057ED-7644-9B02-DA39-3CBA4247365D}"/>
              </a:ext>
            </a:extLst>
          </p:cNvPr>
          <p:cNvSpPr>
            <a:spLocks noChangeArrowheads="1"/>
          </p:cNvSpPr>
          <p:nvPr/>
        </p:nvSpPr>
        <p:spPr bwMode="auto">
          <a:xfrm>
            <a:off x="3315668" y="3429001"/>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Beans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1" name="Picture 20">
            <a:extLst>
              <a:ext uri="{FF2B5EF4-FFF2-40B4-BE49-F238E27FC236}">
                <a16:creationId xmlns:a16="http://schemas.microsoft.com/office/drawing/2014/main" id="{9986CB36-ADDE-CB55-2367-E2B4F375CCC8}"/>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096000" y="2106395"/>
            <a:ext cx="1791668" cy="1343751"/>
          </a:xfrm>
          <a:prstGeom prst="rect">
            <a:avLst/>
          </a:prstGeom>
        </p:spPr>
      </p:pic>
      <p:sp>
        <p:nvSpPr>
          <p:cNvPr id="13" name="Rectangle 6">
            <a:extLst>
              <a:ext uri="{FF2B5EF4-FFF2-40B4-BE49-F238E27FC236}">
                <a16:creationId xmlns:a16="http://schemas.microsoft.com/office/drawing/2014/main" id="{A599E54A-FAC2-F88C-C483-56F2B12A5DEF}"/>
              </a:ext>
            </a:extLst>
          </p:cNvPr>
          <p:cNvSpPr>
            <a:spLocks noChangeArrowheads="1"/>
          </p:cNvSpPr>
          <p:nvPr/>
        </p:nvSpPr>
        <p:spPr bwMode="auto">
          <a:xfrm>
            <a:off x="5829907" y="3429001"/>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Peas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3" name="Picture 22">
            <a:extLst>
              <a:ext uri="{FF2B5EF4-FFF2-40B4-BE49-F238E27FC236}">
                <a16:creationId xmlns:a16="http://schemas.microsoft.com/office/drawing/2014/main" id="{79FD4816-87A3-C96C-4DBA-889ADDFF9341}"/>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8677997" y="2095696"/>
            <a:ext cx="1526502" cy="1333304"/>
          </a:xfrm>
          <a:prstGeom prst="rect">
            <a:avLst/>
          </a:prstGeom>
        </p:spPr>
      </p:pic>
      <p:sp>
        <p:nvSpPr>
          <p:cNvPr id="15" name="Rectangle 6">
            <a:extLst>
              <a:ext uri="{FF2B5EF4-FFF2-40B4-BE49-F238E27FC236}">
                <a16:creationId xmlns:a16="http://schemas.microsoft.com/office/drawing/2014/main" id="{046860B2-9355-ADB8-CA33-2B1782D0EFFB}"/>
              </a:ext>
            </a:extLst>
          </p:cNvPr>
          <p:cNvSpPr>
            <a:spLocks noChangeArrowheads="1"/>
          </p:cNvSpPr>
          <p:nvPr/>
        </p:nvSpPr>
        <p:spPr bwMode="auto">
          <a:xfrm>
            <a:off x="8282507" y="3429000"/>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Lentils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4" name="Picture 23">
            <a:extLst>
              <a:ext uri="{FF2B5EF4-FFF2-40B4-BE49-F238E27FC236}">
                <a16:creationId xmlns:a16="http://schemas.microsoft.com/office/drawing/2014/main" id="{3CAC907B-B471-002A-A2E4-A23B7517F31D}"/>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3834870" y="4040484"/>
            <a:ext cx="1332188" cy="1332188"/>
          </a:xfrm>
          <a:prstGeom prst="rect">
            <a:avLst/>
          </a:prstGeom>
        </p:spPr>
      </p:pic>
      <p:sp>
        <p:nvSpPr>
          <p:cNvPr id="16" name="Rectangle 6">
            <a:extLst>
              <a:ext uri="{FF2B5EF4-FFF2-40B4-BE49-F238E27FC236}">
                <a16:creationId xmlns:a16="http://schemas.microsoft.com/office/drawing/2014/main" id="{5012C9B9-69A7-AB27-6613-BE0F78D1DDC3}"/>
              </a:ext>
            </a:extLst>
          </p:cNvPr>
          <p:cNvSpPr>
            <a:spLocks noChangeArrowheads="1"/>
          </p:cNvSpPr>
          <p:nvPr/>
        </p:nvSpPr>
        <p:spPr bwMode="auto">
          <a:xfrm>
            <a:off x="3315668" y="5372673"/>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Soy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5" name="Picture 24">
            <a:extLst>
              <a:ext uri="{FF2B5EF4-FFF2-40B4-BE49-F238E27FC236}">
                <a16:creationId xmlns:a16="http://schemas.microsoft.com/office/drawing/2014/main" id="{7C1398CD-8581-ECB1-4F23-25B8462FC9E3}"/>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5996228" y="4042828"/>
            <a:ext cx="1984840" cy="1329843"/>
          </a:xfrm>
          <a:prstGeom prst="rect">
            <a:avLst/>
          </a:prstGeom>
        </p:spPr>
      </p:pic>
      <p:sp>
        <p:nvSpPr>
          <p:cNvPr id="18" name="Rectangle 6">
            <a:extLst>
              <a:ext uri="{FF2B5EF4-FFF2-40B4-BE49-F238E27FC236}">
                <a16:creationId xmlns:a16="http://schemas.microsoft.com/office/drawing/2014/main" id="{868CE645-2249-4122-05AD-86D344A56582}"/>
              </a:ext>
            </a:extLst>
          </p:cNvPr>
          <p:cNvSpPr>
            <a:spLocks noChangeArrowheads="1"/>
          </p:cNvSpPr>
          <p:nvPr/>
        </p:nvSpPr>
        <p:spPr bwMode="auto">
          <a:xfrm>
            <a:off x="5829907" y="5372672"/>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2200" b="1" dirty="0">
                <a:latin typeface="Arial" panose="020B0604020202020204" pitchFamily="34" charset="0"/>
                <a:cs typeface="Arial" panose="020B0604020202020204" pitchFamily="34" charset="0"/>
              </a:rPr>
              <a:t>Nuts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6" name="Picture 25">
            <a:extLst>
              <a:ext uri="{FF2B5EF4-FFF2-40B4-BE49-F238E27FC236}">
                <a16:creationId xmlns:a16="http://schemas.microsoft.com/office/drawing/2014/main" id="{6FEAE3D9-C898-4906-E3D6-52AC31990690}"/>
              </a:ext>
              <a:ext uri="{C183D7F6-B498-43B3-948B-1728B52AA6E4}">
                <adec:decorative xmlns:adec="http://schemas.microsoft.com/office/drawing/2017/decorative" val="1"/>
              </a:ext>
            </a:extLst>
          </p:cNvPr>
          <p:cNvPicPr>
            <a:picLocks noChangeAspect="1"/>
          </p:cNvPicPr>
          <p:nvPr/>
        </p:nvPicPr>
        <p:blipFill rotWithShape="1">
          <a:blip r:embed="rId13">
            <a:extLst>
              <a:ext uri="{28A0092B-C50C-407E-A947-70E740481C1C}">
                <a14:useLocalDpi xmlns:a14="http://schemas.microsoft.com/office/drawing/2010/main" val="0"/>
              </a:ext>
              <a:ext uri="{837473B0-CC2E-450A-ABE3-18F120FF3D39}">
                <a1611:picAttrSrcUrl xmlns:a1611="http://schemas.microsoft.com/office/drawing/2016/11/main" r:id="rId14"/>
              </a:ext>
            </a:extLst>
          </a:blip>
          <a:srcRect l="17594" r="17595"/>
          <a:stretch/>
        </p:blipFill>
        <p:spPr>
          <a:xfrm>
            <a:off x="8677996" y="4047803"/>
            <a:ext cx="1526503" cy="1324868"/>
          </a:xfrm>
          <a:prstGeom prst="rect">
            <a:avLst/>
          </a:prstGeom>
        </p:spPr>
      </p:pic>
      <p:sp>
        <p:nvSpPr>
          <p:cNvPr id="19" name="Rectangle 6">
            <a:extLst>
              <a:ext uri="{FF2B5EF4-FFF2-40B4-BE49-F238E27FC236}">
                <a16:creationId xmlns:a16="http://schemas.microsoft.com/office/drawing/2014/main" id="{447261C6-EFF9-4A36-59E2-995DA266C2DA}"/>
              </a:ext>
            </a:extLst>
          </p:cNvPr>
          <p:cNvSpPr>
            <a:spLocks noChangeArrowheads="1"/>
          </p:cNvSpPr>
          <p:nvPr/>
        </p:nvSpPr>
        <p:spPr bwMode="auto">
          <a:xfrm>
            <a:off x="8282507" y="5372671"/>
            <a:ext cx="23174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Seeds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 name="Content Placeholder 2">
            <a:extLst>
              <a:ext uri="{FF2B5EF4-FFF2-40B4-BE49-F238E27FC236}">
                <a16:creationId xmlns:a16="http://schemas.microsoft.com/office/drawing/2014/main" id="{C1DC6008-752D-4E0D-8322-E34A45466F07}"/>
              </a:ext>
            </a:extLst>
          </p:cNvPr>
          <p:cNvSpPr>
            <a:spLocks noGrp="1"/>
          </p:cNvSpPr>
          <p:nvPr>
            <p:ph idx="1"/>
          </p:nvPr>
        </p:nvSpPr>
        <p:spPr>
          <a:xfrm>
            <a:off x="838200" y="5890895"/>
            <a:ext cx="10515600" cy="559168"/>
          </a:xfrm>
          <a:custGeom>
            <a:avLst/>
            <a:gdLst>
              <a:gd name="connsiteX0" fmla="*/ 0 w 10515600"/>
              <a:gd name="connsiteY0" fmla="*/ 0 h 559168"/>
              <a:gd name="connsiteX1" fmla="*/ 867537 w 10515600"/>
              <a:gd name="connsiteY1" fmla="*/ 0 h 559168"/>
              <a:gd name="connsiteX2" fmla="*/ 1524762 w 10515600"/>
              <a:gd name="connsiteY2" fmla="*/ 0 h 559168"/>
              <a:gd name="connsiteX3" fmla="*/ 1866519 w 10515600"/>
              <a:gd name="connsiteY3" fmla="*/ 0 h 559168"/>
              <a:gd name="connsiteX4" fmla="*/ 2628900 w 10515600"/>
              <a:gd name="connsiteY4" fmla="*/ 0 h 559168"/>
              <a:gd name="connsiteX5" fmla="*/ 3496437 w 10515600"/>
              <a:gd name="connsiteY5" fmla="*/ 0 h 559168"/>
              <a:gd name="connsiteX6" fmla="*/ 3838194 w 10515600"/>
              <a:gd name="connsiteY6" fmla="*/ 0 h 559168"/>
              <a:gd name="connsiteX7" fmla="*/ 4705731 w 10515600"/>
              <a:gd name="connsiteY7" fmla="*/ 0 h 559168"/>
              <a:gd name="connsiteX8" fmla="*/ 5468112 w 10515600"/>
              <a:gd name="connsiteY8" fmla="*/ 0 h 559168"/>
              <a:gd name="connsiteX9" fmla="*/ 6230493 w 10515600"/>
              <a:gd name="connsiteY9" fmla="*/ 0 h 559168"/>
              <a:gd name="connsiteX10" fmla="*/ 6782562 w 10515600"/>
              <a:gd name="connsiteY10" fmla="*/ 0 h 559168"/>
              <a:gd name="connsiteX11" fmla="*/ 7124319 w 10515600"/>
              <a:gd name="connsiteY11" fmla="*/ 0 h 559168"/>
              <a:gd name="connsiteX12" fmla="*/ 7466076 w 10515600"/>
              <a:gd name="connsiteY12" fmla="*/ 0 h 559168"/>
              <a:gd name="connsiteX13" fmla="*/ 7807833 w 10515600"/>
              <a:gd name="connsiteY13" fmla="*/ 0 h 559168"/>
              <a:gd name="connsiteX14" fmla="*/ 8359902 w 10515600"/>
              <a:gd name="connsiteY14" fmla="*/ 0 h 559168"/>
              <a:gd name="connsiteX15" fmla="*/ 8911971 w 10515600"/>
              <a:gd name="connsiteY15" fmla="*/ 0 h 559168"/>
              <a:gd name="connsiteX16" fmla="*/ 9358884 w 10515600"/>
              <a:gd name="connsiteY16" fmla="*/ 0 h 559168"/>
              <a:gd name="connsiteX17" fmla="*/ 10515600 w 10515600"/>
              <a:gd name="connsiteY17" fmla="*/ 0 h 559168"/>
              <a:gd name="connsiteX18" fmla="*/ 10515600 w 10515600"/>
              <a:gd name="connsiteY18" fmla="*/ 559168 h 559168"/>
              <a:gd name="connsiteX19" fmla="*/ 9858375 w 10515600"/>
              <a:gd name="connsiteY19" fmla="*/ 559168 h 559168"/>
              <a:gd name="connsiteX20" fmla="*/ 9095994 w 10515600"/>
              <a:gd name="connsiteY20" fmla="*/ 559168 h 559168"/>
              <a:gd name="connsiteX21" fmla="*/ 8543925 w 10515600"/>
              <a:gd name="connsiteY21" fmla="*/ 559168 h 559168"/>
              <a:gd name="connsiteX22" fmla="*/ 7991856 w 10515600"/>
              <a:gd name="connsiteY22" fmla="*/ 559168 h 559168"/>
              <a:gd name="connsiteX23" fmla="*/ 7650099 w 10515600"/>
              <a:gd name="connsiteY23" fmla="*/ 559168 h 559168"/>
              <a:gd name="connsiteX24" fmla="*/ 7098030 w 10515600"/>
              <a:gd name="connsiteY24" fmla="*/ 559168 h 559168"/>
              <a:gd name="connsiteX25" fmla="*/ 6230493 w 10515600"/>
              <a:gd name="connsiteY25" fmla="*/ 559168 h 559168"/>
              <a:gd name="connsiteX26" fmla="*/ 5783580 w 10515600"/>
              <a:gd name="connsiteY26" fmla="*/ 559168 h 559168"/>
              <a:gd name="connsiteX27" fmla="*/ 5336667 w 10515600"/>
              <a:gd name="connsiteY27" fmla="*/ 559168 h 559168"/>
              <a:gd name="connsiteX28" fmla="*/ 4469130 w 10515600"/>
              <a:gd name="connsiteY28" fmla="*/ 559168 h 559168"/>
              <a:gd name="connsiteX29" fmla="*/ 4022217 w 10515600"/>
              <a:gd name="connsiteY29" fmla="*/ 559168 h 559168"/>
              <a:gd name="connsiteX30" fmla="*/ 3680460 w 10515600"/>
              <a:gd name="connsiteY30" fmla="*/ 559168 h 559168"/>
              <a:gd name="connsiteX31" fmla="*/ 2812923 w 10515600"/>
              <a:gd name="connsiteY31" fmla="*/ 559168 h 559168"/>
              <a:gd name="connsiteX32" fmla="*/ 1945386 w 10515600"/>
              <a:gd name="connsiteY32" fmla="*/ 559168 h 559168"/>
              <a:gd name="connsiteX33" fmla="*/ 1077849 w 10515600"/>
              <a:gd name="connsiteY33" fmla="*/ 559168 h 559168"/>
              <a:gd name="connsiteX34" fmla="*/ 0 w 10515600"/>
              <a:gd name="connsiteY34" fmla="*/ 559168 h 559168"/>
              <a:gd name="connsiteX35" fmla="*/ 0 w 10515600"/>
              <a:gd name="connsiteY35" fmla="*/ 0 h 559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559168" extrusionOk="0">
                <a:moveTo>
                  <a:pt x="0" y="0"/>
                </a:moveTo>
                <a:cubicBezTo>
                  <a:pt x="176627" y="9193"/>
                  <a:pt x="577131" y="-40286"/>
                  <a:pt x="867537" y="0"/>
                </a:cubicBezTo>
                <a:cubicBezTo>
                  <a:pt x="1157943" y="40286"/>
                  <a:pt x="1280465" y="13335"/>
                  <a:pt x="1524762" y="0"/>
                </a:cubicBezTo>
                <a:cubicBezTo>
                  <a:pt x="1769059" y="-13335"/>
                  <a:pt x="1708968" y="14829"/>
                  <a:pt x="1866519" y="0"/>
                </a:cubicBezTo>
                <a:cubicBezTo>
                  <a:pt x="2024070" y="-14829"/>
                  <a:pt x="2417715" y="-10322"/>
                  <a:pt x="2628900" y="0"/>
                </a:cubicBezTo>
                <a:cubicBezTo>
                  <a:pt x="2840085" y="10322"/>
                  <a:pt x="3319586" y="32475"/>
                  <a:pt x="3496437" y="0"/>
                </a:cubicBezTo>
                <a:cubicBezTo>
                  <a:pt x="3673288" y="-32475"/>
                  <a:pt x="3749921" y="2134"/>
                  <a:pt x="3838194" y="0"/>
                </a:cubicBezTo>
                <a:cubicBezTo>
                  <a:pt x="3926467" y="-2134"/>
                  <a:pt x="4294474" y="37976"/>
                  <a:pt x="4705731" y="0"/>
                </a:cubicBezTo>
                <a:cubicBezTo>
                  <a:pt x="5116988" y="-37976"/>
                  <a:pt x="5278344" y="-31246"/>
                  <a:pt x="5468112" y="0"/>
                </a:cubicBezTo>
                <a:cubicBezTo>
                  <a:pt x="5657880" y="31246"/>
                  <a:pt x="5910083" y="17598"/>
                  <a:pt x="6230493" y="0"/>
                </a:cubicBezTo>
                <a:cubicBezTo>
                  <a:pt x="6550903" y="-17598"/>
                  <a:pt x="6539935" y="6058"/>
                  <a:pt x="6782562" y="0"/>
                </a:cubicBezTo>
                <a:cubicBezTo>
                  <a:pt x="7025189" y="-6058"/>
                  <a:pt x="7005991" y="-15538"/>
                  <a:pt x="7124319" y="0"/>
                </a:cubicBezTo>
                <a:cubicBezTo>
                  <a:pt x="7242647" y="15538"/>
                  <a:pt x="7296248" y="-11321"/>
                  <a:pt x="7466076" y="0"/>
                </a:cubicBezTo>
                <a:cubicBezTo>
                  <a:pt x="7635904" y="11321"/>
                  <a:pt x="7654351" y="12320"/>
                  <a:pt x="7807833" y="0"/>
                </a:cubicBezTo>
                <a:cubicBezTo>
                  <a:pt x="7961315" y="-12320"/>
                  <a:pt x="8117768" y="7730"/>
                  <a:pt x="8359902" y="0"/>
                </a:cubicBezTo>
                <a:cubicBezTo>
                  <a:pt x="8602036" y="-7730"/>
                  <a:pt x="8716566" y="-2895"/>
                  <a:pt x="8911971" y="0"/>
                </a:cubicBezTo>
                <a:cubicBezTo>
                  <a:pt x="9107376" y="2895"/>
                  <a:pt x="9249670" y="-13011"/>
                  <a:pt x="9358884" y="0"/>
                </a:cubicBezTo>
                <a:cubicBezTo>
                  <a:pt x="9468098" y="13011"/>
                  <a:pt x="10134338" y="53354"/>
                  <a:pt x="10515600" y="0"/>
                </a:cubicBezTo>
                <a:cubicBezTo>
                  <a:pt x="10511609" y="132278"/>
                  <a:pt x="10523308" y="407039"/>
                  <a:pt x="10515600" y="559168"/>
                </a:cubicBezTo>
                <a:cubicBezTo>
                  <a:pt x="10336109" y="530034"/>
                  <a:pt x="10158082" y="576077"/>
                  <a:pt x="9858375" y="559168"/>
                </a:cubicBezTo>
                <a:cubicBezTo>
                  <a:pt x="9558669" y="542259"/>
                  <a:pt x="9394680" y="527644"/>
                  <a:pt x="9095994" y="559168"/>
                </a:cubicBezTo>
                <a:cubicBezTo>
                  <a:pt x="8797308" y="590692"/>
                  <a:pt x="8658511" y="532461"/>
                  <a:pt x="8543925" y="559168"/>
                </a:cubicBezTo>
                <a:cubicBezTo>
                  <a:pt x="8429339" y="585875"/>
                  <a:pt x="8213599" y="570464"/>
                  <a:pt x="7991856" y="559168"/>
                </a:cubicBezTo>
                <a:cubicBezTo>
                  <a:pt x="7770113" y="547872"/>
                  <a:pt x="7750724" y="553080"/>
                  <a:pt x="7650099" y="559168"/>
                </a:cubicBezTo>
                <a:cubicBezTo>
                  <a:pt x="7549474" y="565256"/>
                  <a:pt x="7259084" y="586037"/>
                  <a:pt x="7098030" y="559168"/>
                </a:cubicBezTo>
                <a:cubicBezTo>
                  <a:pt x="6936976" y="532299"/>
                  <a:pt x="6496150" y="602119"/>
                  <a:pt x="6230493" y="559168"/>
                </a:cubicBezTo>
                <a:cubicBezTo>
                  <a:pt x="5964836" y="516217"/>
                  <a:pt x="6006634" y="538415"/>
                  <a:pt x="5783580" y="559168"/>
                </a:cubicBezTo>
                <a:cubicBezTo>
                  <a:pt x="5560526" y="579921"/>
                  <a:pt x="5508821" y="565455"/>
                  <a:pt x="5336667" y="559168"/>
                </a:cubicBezTo>
                <a:cubicBezTo>
                  <a:pt x="5164513" y="552881"/>
                  <a:pt x="4726586" y="523821"/>
                  <a:pt x="4469130" y="559168"/>
                </a:cubicBezTo>
                <a:cubicBezTo>
                  <a:pt x="4211674" y="594515"/>
                  <a:pt x="4113240" y="573252"/>
                  <a:pt x="4022217" y="559168"/>
                </a:cubicBezTo>
                <a:cubicBezTo>
                  <a:pt x="3931194" y="545084"/>
                  <a:pt x="3810124" y="569605"/>
                  <a:pt x="3680460" y="559168"/>
                </a:cubicBezTo>
                <a:cubicBezTo>
                  <a:pt x="3550796" y="548731"/>
                  <a:pt x="3114454" y="548487"/>
                  <a:pt x="2812923" y="559168"/>
                </a:cubicBezTo>
                <a:cubicBezTo>
                  <a:pt x="2511392" y="569849"/>
                  <a:pt x="2237509" y="549629"/>
                  <a:pt x="1945386" y="559168"/>
                </a:cubicBezTo>
                <a:cubicBezTo>
                  <a:pt x="1653263" y="568707"/>
                  <a:pt x="1445682" y="590813"/>
                  <a:pt x="1077849" y="559168"/>
                </a:cubicBezTo>
                <a:cubicBezTo>
                  <a:pt x="710016" y="527523"/>
                  <a:pt x="377736" y="543613"/>
                  <a:pt x="0" y="559168"/>
                </a:cubicBezTo>
                <a:cubicBezTo>
                  <a:pt x="26816" y="441139"/>
                  <a:pt x="19171" y="208902"/>
                  <a:pt x="0" y="0"/>
                </a:cubicBezTo>
                <a:close/>
              </a:path>
            </a:pathLst>
          </a:custGeom>
          <a:noFill/>
          <a:ln>
            <a:noFill/>
            <a:extLst>
              <a:ext uri="{C807C97D-BFC1-408E-A445-0C87EB9F89A2}">
                <ask:lineSketchStyleProps xmlns:ask="http://schemas.microsoft.com/office/drawing/2018/sketchyshapes" sd="2811330745">
                  <ask:type>
                    <ask:lineSketchFreehand/>
                  </ask:type>
                </ask:lineSketchStyleProps>
              </a:ext>
            </a:extLst>
          </a:ln>
        </p:spPr>
        <p:txBody>
          <a:bodyPr>
            <a:normAutofit/>
          </a:bodyPr>
          <a:lstStyle/>
          <a:p>
            <a:pPr algn="ctr"/>
            <a:r>
              <a:rPr lang="en-US" sz="3200" dirty="0"/>
              <a:t>Which plant proteins do you like to eat?</a:t>
            </a:r>
          </a:p>
        </p:txBody>
      </p:sp>
      <p:sp>
        <p:nvSpPr>
          <p:cNvPr id="2" name="Slide Number Placeholder 1">
            <a:extLst>
              <a:ext uri="{FF2B5EF4-FFF2-40B4-BE49-F238E27FC236}">
                <a16:creationId xmlns:a16="http://schemas.microsoft.com/office/drawing/2014/main" id="{CBE569AF-3886-BA13-05BC-08D2DDC6B626}"/>
              </a:ext>
            </a:extLst>
          </p:cNvPr>
          <p:cNvSpPr>
            <a:spLocks noGrp="1"/>
          </p:cNvSpPr>
          <p:nvPr>
            <p:ph type="sldNum" sz="quarter" idx="12"/>
          </p:nvPr>
        </p:nvSpPr>
        <p:spPr/>
        <p:txBody>
          <a:bodyPr/>
          <a:lstStyle/>
          <a:p>
            <a:r>
              <a:rPr lang="en-US"/>
              <a:t>Rev It Up – </a:t>
            </a:r>
            <a:fld id="{7D52F209-99F7-4049-AA47-24F544FE70AF}" type="slidenum">
              <a:rPr lang="en-US" smtClean="0"/>
              <a:t>6</a:t>
            </a:fld>
            <a:endParaRPr lang="en-US" dirty="0"/>
          </a:p>
        </p:txBody>
      </p:sp>
    </p:spTree>
    <p:extLst>
      <p:ext uri="{BB962C8B-B14F-4D97-AF65-F5344CB8AC3E}">
        <p14:creationId xmlns:p14="http://schemas.microsoft.com/office/powerpoint/2010/main" val="183678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BB012-9D0B-4642-8E11-68087FE4CB47}"/>
              </a:ext>
            </a:extLst>
          </p:cNvPr>
          <p:cNvSpPr>
            <a:spLocks noGrp="1"/>
          </p:cNvSpPr>
          <p:nvPr>
            <p:ph type="title"/>
          </p:nvPr>
        </p:nvSpPr>
        <p:spPr>
          <a:xfrm>
            <a:off x="838200" y="967105"/>
            <a:ext cx="10515600" cy="1362617"/>
          </a:xfrm>
          <a:custGeom>
            <a:avLst/>
            <a:gdLst>
              <a:gd name="connsiteX0" fmla="*/ 0 w 10515600"/>
              <a:gd name="connsiteY0" fmla="*/ 0 h 1362617"/>
              <a:gd name="connsiteX1" fmla="*/ 762381 w 10515600"/>
              <a:gd name="connsiteY1" fmla="*/ 0 h 1362617"/>
              <a:gd name="connsiteX2" fmla="*/ 1209294 w 10515600"/>
              <a:gd name="connsiteY2" fmla="*/ 0 h 1362617"/>
              <a:gd name="connsiteX3" fmla="*/ 1551051 w 10515600"/>
              <a:gd name="connsiteY3" fmla="*/ 0 h 1362617"/>
              <a:gd name="connsiteX4" fmla="*/ 2313432 w 10515600"/>
              <a:gd name="connsiteY4" fmla="*/ 0 h 1362617"/>
              <a:gd name="connsiteX5" fmla="*/ 2760345 w 10515600"/>
              <a:gd name="connsiteY5" fmla="*/ 0 h 1362617"/>
              <a:gd name="connsiteX6" fmla="*/ 3207258 w 10515600"/>
              <a:gd name="connsiteY6" fmla="*/ 0 h 1362617"/>
              <a:gd name="connsiteX7" fmla="*/ 3864483 w 10515600"/>
              <a:gd name="connsiteY7" fmla="*/ 0 h 1362617"/>
              <a:gd name="connsiteX8" fmla="*/ 4626864 w 10515600"/>
              <a:gd name="connsiteY8" fmla="*/ 0 h 1362617"/>
              <a:gd name="connsiteX9" fmla="*/ 5494401 w 10515600"/>
              <a:gd name="connsiteY9" fmla="*/ 0 h 1362617"/>
              <a:gd name="connsiteX10" fmla="*/ 6361938 w 10515600"/>
              <a:gd name="connsiteY10" fmla="*/ 0 h 1362617"/>
              <a:gd name="connsiteX11" fmla="*/ 7124319 w 10515600"/>
              <a:gd name="connsiteY11" fmla="*/ 0 h 1362617"/>
              <a:gd name="connsiteX12" fmla="*/ 7571232 w 10515600"/>
              <a:gd name="connsiteY12" fmla="*/ 0 h 1362617"/>
              <a:gd name="connsiteX13" fmla="*/ 8333613 w 10515600"/>
              <a:gd name="connsiteY13" fmla="*/ 0 h 1362617"/>
              <a:gd name="connsiteX14" fmla="*/ 8990838 w 10515600"/>
              <a:gd name="connsiteY14" fmla="*/ 0 h 1362617"/>
              <a:gd name="connsiteX15" fmla="*/ 9437751 w 10515600"/>
              <a:gd name="connsiteY15" fmla="*/ 0 h 1362617"/>
              <a:gd name="connsiteX16" fmla="*/ 10515600 w 10515600"/>
              <a:gd name="connsiteY16" fmla="*/ 0 h 1362617"/>
              <a:gd name="connsiteX17" fmla="*/ 10515600 w 10515600"/>
              <a:gd name="connsiteY17" fmla="*/ 681309 h 1362617"/>
              <a:gd name="connsiteX18" fmla="*/ 10515600 w 10515600"/>
              <a:gd name="connsiteY18" fmla="*/ 1362617 h 1362617"/>
              <a:gd name="connsiteX19" fmla="*/ 9753219 w 10515600"/>
              <a:gd name="connsiteY19" fmla="*/ 1362617 h 1362617"/>
              <a:gd name="connsiteX20" fmla="*/ 8990838 w 10515600"/>
              <a:gd name="connsiteY20" fmla="*/ 1362617 h 1362617"/>
              <a:gd name="connsiteX21" fmla="*/ 8228457 w 10515600"/>
              <a:gd name="connsiteY21" fmla="*/ 1362617 h 1362617"/>
              <a:gd name="connsiteX22" fmla="*/ 7676388 w 10515600"/>
              <a:gd name="connsiteY22" fmla="*/ 1362617 h 1362617"/>
              <a:gd name="connsiteX23" fmla="*/ 7229475 w 10515600"/>
              <a:gd name="connsiteY23" fmla="*/ 1362617 h 1362617"/>
              <a:gd name="connsiteX24" fmla="*/ 6572250 w 10515600"/>
              <a:gd name="connsiteY24" fmla="*/ 1362617 h 1362617"/>
              <a:gd name="connsiteX25" fmla="*/ 6020181 w 10515600"/>
              <a:gd name="connsiteY25" fmla="*/ 1362617 h 1362617"/>
              <a:gd name="connsiteX26" fmla="*/ 5257800 w 10515600"/>
              <a:gd name="connsiteY26" fmla="*/ 1362617 h 1362617"/>
              <a:gd name="connsiteX27" fmla="*/ 4495419 w 10515600"/>
              <a:gd name="connsiteY27" fmla="*/ 1362617 h 1362617"/>
              <a:gd name="connsiteX28" fmla="*/ 4048506 w 10515600"/>
              <a:gd name="connsiteY28" fmla="*/ 1362617 h 1362617"/>
              <a:gd name="connsiteX29" fmla="*/ 3706749 w 10515600"/>
              <a:gd name="connsiteY29" fmla="*/ 1362617 h 1362617"/>
              <a:gd name="connsiteX30" fmla="*/ 3259836 w 10515600"/>
              <a:gd name="connsiteY30" fmla="*/ 1362617 h 1362617"/>
              <a:gd name="connsiteX31" fmla="*/ 2392299 w 10515600"/>
              <a:gd name="connsiteY31" fmla="*/ 1362617 h 1362617"/>
              <a:gd name="connsiteX32" fmla="*/ 1629918 w 10515600"/>
              <a:gd name="connsiteY32" fmla="*/ 1362617 h 1362617"/>
              <a:gd name="connsiteX33" fmla="*/ 867537 w 10515600"/>
              <a:gd name="connsiteY33" fmla="*/ 1362617 h 1362617"/>
              <a:gd name="connsiteX34" fmla="*/ 0 w 10515600"/>
              <a:gd name="connsiteY34" fmla="*/ 1362617 h 1362617"/>
              <a:gd name="connsiteX35" fmla="*/ 0 w 10515600"/>
              <a:gd name="connsiteY35" fmla="*/ 681309 h 1362617"/>
              <a:gd name="connsiteX36" fmla="*/ 0 w 10515600"/>
              <a:gd name="connsiteY36" fmla="*/ 0 h 13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515600" h="1362617" extrusionOk="0">
                <a:moveTo>
                  <a:pt x="0" y="0"/>
                </a:moveTo>
                <a:cubicBezTo>
                  <a:pt x="163641" y="-31501"/>
                  <a:pt x="593569" y="-5283"/>
                  <a:pt x="762381" y="0"/>
                </a:cubicBezTo>
                <a:cubicBezTo>
                  <a:pt x="931193" y="5283"/>
                  <a:pt x="1083405" y="-11979"/>
                  <a:pt x="1209294" y="0"/>
                </a:cubicBezTo>
                <a:cubicBezTo>
                  <a:pt x="1335183" y="11979"/>
                  <a:pt x="1434437" y="-5358"/>
                  <a:pt x="1551051" y="0"/>
                </a:cubicBezTo>
                <a:cubicBezTo>
                  <a:pt x="1667665" y="5358"/>
                  <a:pt x="1985216" y="11084"/>
                  <a:pt x="2313432" y="0"/>
                </a:cubicBezTo>
                <a:cubicBezTo>
                  <a:pt x="2641648" y="-11084"/>
                  <a:pt x="2579150" y="20138"/>
                  <a:pt x="2760345" y="0"/>
                </a:cubicBezTo>
                <a:cubicBezTo>
                  <a:pt x="2941540" y="-20138"/>
                  <a:pt x="3073542" y="5270"/>
                  <a:pt x="3207258" y="0"/>
                </a:cubicBezTo>
                <a:cubicBezTo>
                  <a:pt x="3340974" y="-5270"/>
                  <a:pt x="3549468" y="-8866"/>
                  <a:pt x="3864483" y="0"/>
                </a:cubicBezTo>
                <a:cubicBezTo>
                  <a:pt x="4179498" y="8866"/>
                  <a:pt x="4428984" y="-2154"/>
                  <a:pt x="4626864" y="0"/>
                </a:cubicBezTo>
                <a:cubicBezTo>
                  <a:pt x="4824744" y="2154"/>
                  <a:pt x="5067453" y="28838"/>
                  <a:pt x="5494401" y="0"/>
                </a:cubicBezTo>
                <a:cubicBezTo>
                  <a:pt x="5921349" y="-28838"/>
                  <a:pt x="6060594" y="21524"/>
                  <a:pt x="6361938" y="0"/>
                </a:cubicBezTo>
                <a:cubicBezTo>
                  <a:pt x="6663282" y="-21524"/>
                  <a:pt x="6939259" y="22823"/>
                  <a:pt x="7124319" y="0"/>
                </a:cubicBezTo>
                <a:cubicBezTo>
                  <a:pt x="7309379" y="-22823"/>
                  <a:pt x="7440139" y="18895"/>
                  <a:pt x="7571232" y="0"/>
                </a:cubicBezTo>
                <a:cubicBezTo>
                  <a:pt x="7702325" y="-18895"/>
                  <a:pt x="8017437" y="-14829"/>
                  <a:pt x="8333613" y="0"/>
                </a:cubicBezTo>
                <a:cubicBezTo>
                  <a:pt x="8649789" y="14829"/>
                  <a:pt x="8838571" y="-16238"/>
                  <a:pt x="8990838" y="0"/>
                </a:cubicBezTo>
                <a:cubicBezTo>
                  <a:pt x="9143105" y="16238"/>
                  <a:pt x="9290570" y="-15223"/>
                  <a:pt x="9437751" y="0"/>
                </a:cubicBezTo>
                <a:cubicBezTo>
                  <a:pt x="9584932" y="15223"/>
                  <a:pt x="10201505" y="26964"/>
                  <a:pt x="10515600" y="0"/>
                </a:cubicBezTo>
                <a:cubicBezTo>
                  <a:pt x="10502976" y="237731"/>
                  <a:pt x="10495310" y="390977"/>
                  <a:pt x="10515600" y="681309"/>
                </a:cubicBezTo>
                <a:cubicBezTo>
                  <a:pt x="10535890" y="971641"/>
                  <a:pt x="10501591" y="1084340"/>
                  <a:pt x="10515600" y="1362617"/>
                </a:cubicBezTo>
                <a:cubicBezTo>
                  <a:pt x="10334624" y="1363025"/>
                  <a:pt x="9971226" y="1328874"/>
                  <a:pt x="9753219" y="1362617"/>
                </a:cubicBezTo>
                <a:cubicBezTo>
                  <a:pt x="9535212" y="1396360"/>
                  <a:pt x="9175581" y="1397908"/>
                  <a:pt x="8990838" y="1362617"/>
                </a:cubicBezTo>
                <a:cubicBezTo>
                  <a:pt x="8806095" y="1327326"/>
                  <a:pt x="8605397" y="1328711"/>
                  <a:pt x="8228457" y="1362617"/>
                </a:cubicBezTo>
                <a:cubicBezTo>
                  <a:pt x="7851517" y="1396523"/>
                  <a:pt x="7912162" y="1389393"/>
                  <a:pt x="7676388" y="1362617"/>
                </a:cubicBezTo>
                <a:cubicBezTo>
                  <a:pt x="7440614" y="1335841"/>
                  <a:pt x="7416577" y="1357821"/>
                  <a:pt x="7229475" y="1362617"/>
                </a:cubicBezTo>
                <a:cubicBezTo>
                  <a:pt x="7042373" y="1367413"/>
                  <a:pt x="6731717" y="1385648"/>
                  <a:pt x="6572250" y="1362617"/>
                </a:cubicBezTo>
                <a:cubicBezTo>
                  <a:pt x="6412784" y="1339586"/>
                  <a:pt x="6145709" y="1337511"/>
                  <a:pt x="6020181" y="1362617"/>
                </a:cubicBezTo>
                <a:cubicBezTo>
                  <a:pt x="5894653" y="1387723"/>
                  <a:pt x="5449247" y="1336514"/>
                  <a:pt x="5257800" y="1362617"/>
                </a:cubicBezTo>
                <a:cubicBezTo>
                  <a:pt x="5066353" y="1388720"/>
                  <a:pt x="4673724" y="1374898"/>
                  <a:pt x="4495419" y="1362617"/>
                </a:cubicBezTo>
                <a:cubicBezTo>
                  <a:pt x="4317114" y="1350336"/>
                  <a:pt x="4159088" y="1350626"/>
                  <a:pt x="4048506" y="1362617"/>
                </a:cubicBezTo>
                <a:cubicBezTo>
                  <a:pt x="3937924" y="1374608"/>
                  <a:pt x="3858695" y="1371522"/>
                  <a:pt x="3706749" y="1362617"/>
                </a:cubicBezTo>
                <a:cubicBezTo>
                  <a:pt x="3554803" y="1353712"/>
                  <a:pt x="3483073" y="1360686"/>
                  <a:pt x="3259836" y="1362617"/>
                </a:cubicBezTo>
                <a:cubicBezTo>
                  <a:pt x="3036599" y="1364548"/>
                  <a:pt x="2792816" y="1333502"/>
                  <a:pt x="2392299" y="1362617"/>
                </a:cubicBezTo>
                <a:cubicBezTo>
                  <a:pt x="1991782" y="1391732"/>
                  <a:pt x="1966973" y="1366512"/>
                  <a:pt x="1629918" y="1362617"/>
                </a:cubicBezTo>
                <a:cubicBezTo>
                  <a:pt x="1292863" y="1358722"/>
                  <a:pt x="1190765" y="1346967"/>
                  <a:pt x="867537" y="1362617"/>
                </a:cubicBezTo>
                <a:cubicBezTo>
                  <a:pt x="544309" y="1378267"/>
                  <a:pt x="252126" y="1381912"/>
                  <a:pt x="0" y="1362617"/>
                </a:cubicBezTo>
                <a:cubicBezTo>
                  <a:pt x="16278" y="1076569"/>
                  <a:pt x="11895" y="914806"/>
                  <a:pt x="0" y="681309"/>
                </a:cubicBezTo>
                <a:cubicBezTo>
                  <a:pt x="-11895" y="447812"/>
                  <a:pt x="14948" y="327520"/>
                  <a:pt x="0" y="0"/>
                </a:cubicBezTo>
                <a:close/>
              </a:path>
            </a:pathLst>
          </a:custGeom>
          <a:noFill/>
          <a:ln>
            <a:noFill/>
            <a:extLst>
              <a:ext uri="{C807C97D-BFC1-408E-A445-0C87EB9F89A2}">
                <ask:lineSketchStyleProps xmlns:ask="http://schemas.microsoft.com/office/drawing/2018/sketchyshapes" sd="456891458">
                  <ask:type>
                    <ask:lineSketchFreehand/>
                  </ask:type>
                </ask:lineSketchStyleProps>
              </a:ext>
            </a:extLst>
          </a:ln>
        </p:spPr>
        <p:txBody>
          <a:bodyPr/>
          <a:lstStyle/>
          <a:p>
            <a:pPr algn="ctr"/>
            <a:r>
              <a:rPr lang="en-US" b="1" dirty="0">
                <a:latin typeface="Arial" panose="020B0604020202020204" pitchFamily="34" charset="0"/>
                <a:cs typeface="Arial" panose="020B0604020202020204" pitchFamily="34" charset="0"/>
              </a:rPr>
              <a:t>Tip #2: Eat in the </a:t>
            </a:r>
            <a:r>
              <a:rPr lang="en-US" b="1" u="sng" dirty="0">
                <a:latin typeface="Arial" panose="020B0604020202020204" pitchFamily="34" charset="0"/>
                <a:cs typeface="Arial" panose="020B0604020202020204" pitchFamily="34" charset="0"/>
              </a:rPr>
              <a:t>here</a:t>
            </a:r>
            <a:r>
              <a:rPr lang="en-US" b="1" dirty="0">
                <a:latin typeface="Arial" panose="020B0604020202020204" pitchFamily="34" charset="0"/>
                <a:cs typeface="Arial" panose="020B0604020202020204" pitchFamily="34" charset="0"/>
              </a:rPr>
              <a:t> and </a:t>
            </a:r>
            <a:r>
              <a:rPr lang="en-US" b="1" u="sng" dirty="0">
                <a:latin typeface="Arial" panose="020B0604020202020204" pitchFamily="34" charset="0"/>
                <a:cs typeface="Arial" panose="020B0604020202020204" pitchFamily="34" charset="0"/>
              </a:rPr>
              <a:t>now</a:t>
            </a:r>
            <a:r>
              <a:rPr lang="en-US" b="1" dirty="0">
                <a:latin typeface="Arial" panose="020B0604020202020204" pitchFamily="34" charset="0"/>
                <a:cs typeface="Arial" panose="020B0604020202020204" pitchFamily="34" charset="0"/>
              </a:rPr>
              <a:t>!</a:t>
            </a:r>
          </a:p>
        </p:txBody>
      </p:sp>
      <p:sp>
        <p:nvSpPr>
          <p:cNvPr id="3" name="Content Placeholder 2">
            <a:extLst>
              <a:ext uri="{FF2B5EF4-FFF2-40B4-BE49-F238E27FC236}">
                <a16:creationId xmlns:a16="http://schemas.microsoft.com/office/drawing/2014/main" id="{E537A6E1-1DE5-47E1-BCED-1043F11850DE}"/>
              </a:ext>
            </a:extLst>
          </p:cNvPr>
          <p:cNvSpPr>
            <a:spLocks noGrp="1"/>
          </p:cNvSpPr>
          <p:nvPr>
            <p:ph idx="1"/>
          </p:nvPr>
        </p:nvSpPr>
        <p:spPr>
          <a:xfrm>
            <a:off x="838200" y="1967295"/>
            <a:ext cx="7230035" cy="4209668"/>
          </a:xfrm>
          <a:custGeom>
            <a:avLst/>
            <a:gdLst>
              <a:gd name="connsiteX0" fmla="*/ 0 w 7230035"/>
              <a:gd name="connsiteY0" fmla="*/ 0 h 4209668"/>
              <a:gd name="connsiteX1" fmla="*/ 512675 w 7230035"/>
              <a:gd name="connsiteY1" fmla="*/ 0 h 4209668"/>
              <a:gd name="connsiteX2" fmla="*/ 1097651 w 7230035"/>
              <a:gd name="connsiteY2" fmla="*/ 0 h 4209668"/>
              <a:gd name="connsiteX3" fmla="*/ 1682626 w 7230035"/>
              <a:gd name="connsiteY3" fmla="*/ 0 h 4209668"/>
              <a:gd name="connsiteX4" fmla="*/ 2267602 w 7230035"/>
              <a:gd name="connsiteY4" fmla="*/ 0 h 4209668"/>
              <a:gd name="connsiteX5" fmla="*/ 3069478 w 7230035"/>
              <a:gd name="connsiteY5" fmla="*/ 0 h 4209668"/>
              <a:gd name="connsiteX6" fmla="*/ 3582154 w 7230035"/>
              <a:gd name="connsiteY6" fmla="*/ 0 h 4209668"/>
              <a:gd name="connsiteX7" fmla="*/ 4239430 w 7230035"/>
              <a:gd name="connsiteY7" fmla="*/ 0 h 4209668"/>
              <a:gd name="connsiteX8" fmla="*/ 4752105 w 7230035"/>
              <a:gd name="connsiteY8" fmla="*/ 0 h 4209668"/>
              <a:gd name="connsiteX9" fmla="*/ 5264780 w 7230035"/>
              <a:gd name="connsiteY9" fmla="*/ 0 h 4209668"/>
              <a:gd name="connsiteX10" fmla="*/ 5849756 w 7230035"/>
              <a:gd name="connsiteY10" fmla="*/ 0 h 4209668"/>
              <a:gd name="connsiteX11" fmla="*/ 6434731 w 7230035"/>
              <a:gd name="connsiteY11" fmla="*/ 0 h 4209668"/>
              <a:gd name="connsiteX12" fmla="*/ 7230035 w 7230035"/>
              <a:gd name="connsiteY12" fmla="*/ 0 h 4209668"/>
              <a:gd name="connsiteX13" fmla="*/ 7230035 w 7230035"/>
              <a:gd name="connsiteY13" fmla="*/ 643478 h 4209668"/>
              <a:gd name="connsiteX14" fmla="*/ 7230035 w 7230035"/>
              <a:gd name="connsiteY14" fmla="*/ 1202762 h 4209668"/>
              <a:gd name="connsiteX15" fmla="*/ 7230035 w 7230035"/>
              <a:gd name="connsiteY15" fmla="*/ 1888337 h 4209668"/>
              <a:gd name="connsiteX16" fmla="*/ 7230035 w 7230035"/>
              <a:gd name="connsiteY16" fmla="*/ 2531815 h 4209668"/>
              <a:gd name="connsiteX17" fmla="*/ 7230035 w 7230035"/>
              <a:gd name="connsiteY17" fmla="*/ 3217389 h 4209668"/>
              <a:gd name="connsiteX18" fmla="*/ 7230035 w 7230035"/>
              <a:gd name="connsiteY18" fmla="*/ 4209668 h 4209668"/>
              <a:gd name="connsiteX19" fmla="*/ 6645059 w 7230035"/>
              <a:gd name="connsiteY19" fmla="*/ 4209668 h 4209668"/>
              <a:gd name="connsiteX20" fmla="*/ 5987784 w 7230035"/>
              <a:gd name="connsiteY20" fmla="*/ 4209668 h 4209668"/>
              <a:gd name="connsiteX21" fmla="*/ 5185907 w 7230035"/>
              <a:gd name="connsiteY21" fmla="*/ 4209668 h 4209668"/>
              <a:gd name="connsiteX22" fmla="*/ 4600931 w 7230035"/>
              <a:gd name="connsiteY22" fmla="*/ 4209668 h 4209668"/>
              <a:gd name="connsiteX23" fmla="*/ 4088256 w 7230035"/>
              <a:gd name="connsiteY23" fmla="*/ 4209668 h 4209668"/>
              <a:gd name="connsiteX24" fmla="*/ 3503281 w 7230035"/>
              <a:gd name="connsiteY24" fmla="*/ 4209668 h 4209668"/>
              <a:gd name="connsiteX25" fmla="*/ 3062906 w 7230035"/>
              <a:gd name="connsiteY25" fmla="*/ 4209668 h 4209668"/>
              <a:gd name="connsiteX26" fmla="*/ 2405630 w 7230035"/>
              <a:gd name="connsiteY26" fmla="*/ 4209668 h 4209668"/>
              <a:gd name="connsiteX27" fmla="*/ 1676054 w 7230035"/>
              <a:gd name="connsiteY27" fmla="*/ 4209668 h 4209668"/>
              <a:gd name="connsiteX28" fmla="*/ 1235679 w 7230035"/>
              <a:gd name="connsiteY28" fmla="*/ 4209668 h 4209668"/>
              <a:gd name="connsiteX29" fmla="*/ 578403 w 7230035"/>
              <a:gd name="connsiteY29" fmla="*/ 4209668 h 4209668"/>
              <a:gd name="connsiteX30" fmla="*/ 0 w 7230035"/>
              <a:gd name="connsiteY30" fmla="*/ 4209668 h 4209668"/>
              <a:gd name="connsiteX31" fmla="*/ 0 w 7230035"/>
              <a:gd name="connsiteY31" fmla="*/ 3608287 h 4209668"/>
              <a:gd name="connsiteX32" fmla="*/ 0 w 7230035"/>
              <a:gd name="connsiteY32" fmla="*/ 3049002 h 4209668"/>
              <a:gd name="connsiteX33" fmla="*/ 0 w 7230035"/>
              <a:gd name="connsiteY33" fmla="*/ 2363428 h 4209668"/>
              <a:gd name="connsiteX34" fmla="*/ 0 w 7230035"/>
              <a:gd name="connsiteY34" fmla="*/ 1762047 h 4209668"/>
              <a:gd name="connsiteX35" fmla="*/ 0 w 7230035"/>
              <a:gd name="connsiteY35" fmla="*/ 1160666 h 4209668"/>
              <a:gd name="connsiteX36" fmla="*/ 0 w 7230035"/>
              <a:gd name="connsiteY36" fmla="*/ 685575 h 4209668"/>
              <a:gd name="connsiteX37" fmla="*/ 0 w 7230035"/>
              <a:gd name="connsiteY37" fmla="*/ 0 h 420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230035" h="4209668" extrusionOk="0">
                <a:moveTo>
                  <a:pt x="0" y="0"/>
                </a:moveTo>
                <a:cubicBezTo>
                  <a:pt x="241345" y="-17744"/>
                  <a:pt x="265601" y="11367"/>
                  <a:pt x="512675" y="0"/>
                </a:cubicBezTo>
                <a:cubicBezTo>
                  <a:pt x="759749" y="-11367"/>
                  <a:pt x="885147" y="16511"/>
                  <a:pt x="1097651" y="0"/>
                </a:cubicBezTo>
                <a:cubicBezTo>
                  <a:pt x="1310155" y="-16511"/>
                  <a:pt x="1545412" y="-8224"/>
                  <a:pt x="1682626" y="0"/>
                </a:cubicBezTo>
                <a:cubicBezTo>
                  <a:pt x="1819841" y="8224"/>
                  <a:pt x="2106793" y="-17730"/>
                  <a:pt x="2267602" y="0"/>
                </a:cubicBezTo>
                <a:cubicBezTo>
                  <a:pt x="2428411" y="17730"/>
                  <a:pt x="2866630" y="-20958"/>
                  <a:pt x="3069478" y="0"/>
                </a:cubicBezTo>
                <a:cubicBezTo>
                  <a:pt x="3272326" y="20958"/>
                  <a:pt x="3460045" y="24611"/>
                  <a:pt x="3582154" y="0"/>
                </a:cubicBezTo>
                <a:cubicBezTo>
                  <a:pt x="3704263" y="-24611"/>
                  <a:pt x="3954793" y="-17777"/>
                  <a:pt x="4239430" y="0"/>
                </a:cubicBezTo>
                <a:cubicBezTo>
                  <a:pt x="4524067" y="17777"/>
                  <a:pt x="4567357" y="-9443"/>
                  <a:pt x="4752105" y="0"/>
                </a:cubicBezTo>
                <a:cubicBezTo>
                  <a:pt x="4936853" y="9443"/>
                  <a:pt x="5146545" y="3870"/>
                  <a:pt x="5264780" y="0"/>
                </a:cubicBezTo>
                <a:cubicBezTo>
                  <a:pt x="5383015" y="-3870"/>
                  <a:pt x="5723019" y="-24926"/>
                  <a:pt x="5849756" y="0"/>
                </a:cubicBezTo>
                <a:cubicBezTo>
                  <a:pt x="5976493" y="24926"/>
                  <a:pt x="6309649" y="9684"/>
                  <a:pt x="6434731" y="0"/>
                </a:cubicBezTo>
                <a:cubicBezTo>
                  <a:pt x="6559813" y="-9684"/>
                  <a:pt x="7029949" y="13875"/>
                  <a:pt x="7230035" y="0"/>
                </a:cubicBezTo>
                <a:cubicBezTo>
                  <a:pt x="7258946" y="215694"/>
                  <a:pt x="7240271" y="366024"/>
                  <a:pt x="7230035" y="643478"/>
                </a:cubicBezTo>
                <a:cubicBezTo>
                  <a:pt x="7219799" y="920932"/>
                  <a:pt x="7220142" y="991742"/>
                  <a:pt x="7230035" y="1202762"/>
                </a:cubicBezTo>
                <a:cubicBezTo>
                  <a:pt x="7239928" y="1413782"/>
                  <a:pt x="7249681" y="1682303"/>
                  <a:pt x="7230035" y="1888337"/>
                </a:cubicBezTo>
                <a:cubicBezTo>
                  <a:pt x="7210389" y="2094371"/>
                  <a:pt x="7240143" y="2235303"/>
                  <a:pt x="7230035" y="2531815"/>
                </a:cubicBezTo>
                <a:cubicBezTo>
                  <a:pt x="7219927" y="2828327"/>
                  <a:pt x="7215766" y="2953478"/>
                  <a:pt x="7230035" y="3217389"/>
                </a:cubicBezTo>
                <a:cubicBezTo>
                  <a:pt x="7244304" y="3481300"/>
                  <a:pt x="7266933" y="3915336"/>
                  <a:pt x="7230035" y="4209668"/>
                </a:cubicBezTo>
                <a:cubicBezTo>
                  <a:pt x="7062095" y="4199783"/>
                  <a:pt x="6873099" y="4232504"/>
                  <a:pt x="6645059" y="4209668"/>
                </a:cubicBezTo>
                <a:cubicBezTo>
                  <a:pt x="6417019" y="4186832"/>
                  <a:pt x="6243109" y="4206957"/>
                  <a:pt x="5987784" y="4209668"/>
                </a:cubicBezTo>
                <a:cubicBezTo>
                  <a:pt x="5732460" y="4212379"/>
                  <a:pt x="5378769" y="4195242"/>
                  <a:pt x="5185907" y="4209668"/>
                </a:cubicBezTo>
                <a:cubicBezTo>
                  <a:pt x="4993045" y="4224094"/>
                  <a:pt x="4788945" y="4234281"/>
                  <a:pt x="4600931" y="4209668"/>
                </a:cubicBezTo>
                <a:cubicBezTo>
                  <a:pt x="4412917" y="4185055"/>
                  <a:pt x="4292773" y="4195646"/>
                  <a:pt x="4088256" y="4209668"/>
                </a:cubicBezTo>
                <a:cubicBezTo>
                  <a:pt x="3883740" y="4223690"/>
                  <a:pt x="3773328" y="4197210"/>
                  <a:pt x="3503281" y="4209668"/>
                </a:cubicBezTo>
                <a:cubicBezTo>
                  <a:pt x="3233235" y="4222126"/>
                  <a:pt x="3266306" y="4199657"/>
                  <a:pt x="3062906" y="4209668"/>
                </a:cubicBezTo>
                <a:cubicBezTo>
                  <a:pt x="2859506" y="4219679"/>
                  <a:pt x="2609922" y="4191780"/>
                  <a:pt x="2405630" y="4209668"/>
                </a:cubicBezTo>
                <a:cubicBezTo>
                  <a:pt x="2201338" y="4227556"/>
                  <a:pt x="1912320" y="4202092"/>
                  <a:pt x="1676054" y="4209668"/>
                </a:cubicBezTo>
                <a:cubicBezTo>
                  <a:pt x="1439788" y="4217244"/>
                  <a:pt x="1447704" y="4207321"/>
                  <a:pt x="1235679" y="4209668"/>
                </a:cubicBezTo>
                <a:cubicBezTo>
                  <a:pt x="1023655" y="4212015"/>
                  <a:pt x="758956" y="4235334"/>
                  <a:pt x="578403" y="4209668"/>
                </a:cubicBezTo>
                <a:cubicBezTo>
                  <a:pt x="397850" y="4184002"/>
                  <a:pt x="213862" y="4235695"/>
                  <a:pt x="0" y="4209668"/>
                </a:cubicBezTo>
                <a:cubicBezTo>
                  <a:pt x="22196" y="3955423"/>
                  <a:pt x="-14555" y="3769261"/>
                  <a:pt x="0" y="3608287"/>
                </a:cubicBezTo>
                <a:cubicBezTo>
                  <a:pt x="14555" y="3447313"/>
                  <a:pt x="-12592" y="3247239"/>
                  <a:pt x="0" y="3049002"/>
                </a:cubicBezTo>
                <a:cubicBezTo>
                  <a:pt x="12592" y="2850765"/>
                  <a:pt x="16437" y="2556745"/>
                  <a:pt x="0" y="2363428"/>
                </a:cubicBezTo>
                <a:cubicBezTo>
                  <a:pt x="-16437" y="2170111"/>
                  <a:pt x="26959" y="2019804"/>
                  <a:pt x="0" y="1762047"/>
                </a:cubicBezTo>
                <a:cubicBezTo>
                  <a:pt x="-26959" y="1504290"/>
                  <a:pt x="27904" y="1374860"/>
                  <a:pt x="0" y="1160666"/>
                </a:cubicBezTo>
                <a:cubicBezTo>
                  <a:pt x="-27904" y="946472"/>
                  <a:pt x="16641" y="818559"/>
                  <a:pt x="0" y="685575"/>
                </a:cubicBezTo>
                <a:cubicBezTo>
                  <a:pt x="-16641" y="552591"/>
                  <a:pt x="-16559" y="313292"/>
                  <a:pt x="0" y="0"/>
                </a:cubicBezTo>
                <a:close/>
              </a:path>
            </a:pathLst>
          </a:custGeom>
          <a:noFill/>
          <a:ln>
            <a:noFill/>
            <a:extLst>
              <a:ext uri="{C807C97D-BFC1-408E-A445-0C87EB9F89A2}">
                <ask:lineSketchStyleProps xmlns:ask="http://schemas.microsoft.com/office/drawing/2018/sketchyshapes" sd="1431820420">
                  <ask:type>
                    <ask:lineSketchFreehand/>
                  </ask:type>
                </ask:lineSketchStyleProps>
              </a:ext>
            </a:extLst>
          </a:ln>
        </p:spPr>
        <p:txBody>
          <a:bodyPr anchor="ctr">
            <a:normAutofit/>
          </a:bodyPr>
          <a:lstStyle/>
          <a:p>
            <a:r>
              <a:rPr lang="en-US" sz="3200" dirty="0">
                <a:latin typeface="Arial" panose="020B0604020202020204" pitchFamily="34" charset="0"/>
                <a:cs typeface="Arial" panose="020B0604020202020204" pitchFamily="34" charset="0"/>
              </a:rPr>
              <a:t>Eating in the </a:t>
            </a:r>
            <a:r>
              <a:rPr lang="en-US" sz="3200" b="1" dirty="0">
                <a:latin typeface="Arial" panose="020B0604020202020204" pitchFamily="34" charset="0"/>
                <a:cs typeface="Arial" panose="020B0604020202020204" pitchFamily="34" charset="0"/>
              </a:rPr>
              <a:t>HERE</a:t>
            </a:r>
            <a:r>
              <a:rPr lang="en-US" sz="3200" dirty="0">
                <a:latin typeface="Arial" panose="020B0604020202020204" pitchFamily="34" charset="0"/>
                <a:cs typeface="Arial" panose="020B0604020202020204" pitchFamily="34" charset="0"/>
              </a:rPr>
              <a:t> means eating foods grown locally</a:t>
            </a:r>
          </a:p>
          <a:p>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Eating in the </a:t>
            </a:r>
            <a:r>
              <a:rPr lang="en-US" sz="3200" b="1" dirty="0">
                <a:latin typeface="Arial" panose="020B0604020202020204" pitchFamily="34" charset="0"/>
                <a:cs typeface="Arial" panose="020B0604020202020204" pitchFamily="34" charset="0"/>
              </a:rPr>
              <a:t>NOW</a:t>
            </a:r>
            <a:r>
              <a:rPr lang="en-US" sz="3200" dirty="0">
                <a:latin typeface="Arial" panose="020B0604020202020204" pitchFamily="34" charset="0"/>
                <a:cs typeface="Arial" panose="020B0604020202020204" pitchFamily="34" charset="0"/>
              </a:rPr>
              <a:t> means eating foods that are “in season”</a:t>
            </a:r>
          </a:p>
        </p:txBody>
      </p:sp>
      <p:pic>
        <p:nvPicPr>
          <p:cNvPr id="5" name="Graphic 4" descr="A squash">
            <a:extLst>
              <a:ext uri="{FF2B5EF4-FFF2-40B4-BE49-F238E27FC236}">
                <a16:creationId xmlns:a16="http://schemas.microsoft.com/office/drawing/2014/main" id="{CA70DCC0-753A-48A5-9903-C63C83239BC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99330" y="2329722"/>
            <a:ext cx="3355298" cy="3355298"/>
          </a:xfrm>
          <a:prstGeom prst="rect">
            <a:avLst/>
          </a:prstGeom>
        </p:spPr>
      </p:pic>
      <p:sp>
        <p:nvSpPr>
          <p:cNvPr id="4" name="Slide Number Placeholder 3">
            <a:extLst>
              <a:ext uri="{FF2B5EF4-FFF2-40B4-BE49-F238E27FC236}">
                <a16:creationId xmlns:a16="http://schemas.microsoft.com/office/drawing/2014/main" id="{135582D4-A2A2-7B00-F246-9AEF5A4D0915}"/>
              </a:ext>
            </a:extLst>
          </p:cNvPr>
          <p:cNvSpPr>
            <a:spLocks noGrp="1"/>
          </p:cNvSpPr>
          <p:nvPr>
            <p:ph type="sldNum" sz="quarter" idx="12"/>
          </p:nvPr>
        </p:nvSpPr>
        <p:spPr/>
        <p:txBody>
          <a:bodyPr/>
          <a:lstStyle/>
          <a:p>
            <a:r>
              <a:rPr lang="en-US"/>
              <a:t>Rev It Up – </a:t>
            </a:r>
            <a:fld id="{7D52F209-99F7-4049-AA47-24F544FE70AF}" type="slidenum">
              <a:rPr lang="en-US" smtClean="0"/>
              <a:t>7</a:t>
            </a:fld>
            <a:endParaRPr lang="en-US" dirty="0"/>
          </a:p>
        </p:txBody>
      </p:sp>
    </p:spTree>
    <p:extLst>
      <p:ext uri="{BB962C8B-B14F-4D97-AF65-F5344CB8AC3E}">
        <p14:creationId xmlns:p14="http://schemas.microsoft.com/office/powerpoint/2010/main" val="213199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AF33B-F29B-4C18-A3C1-38F87492A2A4}"/>
              </a:ext>
            </a:extLst>
          </p:cNvPr>
          <p:cNvSpPr>
            <a:spLocks noGrp="1"/>
          </p:cNvSpPr>
          <p:nvPr>
            <p:ph type="title"/>
          </p:nvPr>
        </p:nvSpPr>
        <p:spPr>
          <a:custGeom>
            <a:avLst/>
            <a:gdLst>
              <a:gd name="connsiteX0" fmla="*/ 0 w 10515600"/>
              <a:gd name="connsiteY0" fmla="*/ 0 h 917575"/>
              <a:gd name="connsiteX1" fmla="*/ 446913 w 10515600"/>
              <a:gd name="connsiteY1" fmla="*/ 0 h 917575"/>
              <a:gd name="connsiteX2" fmla="*/ 998982 w 10515600"/>
              <a:gd name="connsiteY2" fmla="*/ 0 h 917575"/>
              <a:gd name="connsiteX3" fmla="*/ 1866519 w 10515600"/>
              <a:gd name="connsiteY3" fmla="*/ 0 h 917575"/>
              <a:gd name="connsiteX4" fmla="*/ 2208276 w 10515600"/>
              <a:gd name="connsiteY4" fmla="*/ 0 h 917575"/>
              <a:gd name="connsiteX5" fmla="*/ 2550033 w 10515600"/>
              <a:gd name="connsiteY5" fmla="*/ 0 h 917575"/>
              <a:gd name="connsiteX6" fmla="*/ 2891790 w 10515600"/>
              <a:gd name="connsiteY6" fmla="*/ 0 h 917575"/>
              <a:gd name="connsiteX7" fmla="*/ 3654171 w 10515600"/>
              <a:gd name="connsiteY7" fmla="*/ 0 h 917575"/>
              <a:gd name="connsiteX8" fmla="*/ 4101084 w 10515600"/>
              <a:gd name="connsiteY8" fmla="*/ 0 h 917575"/>
              <a:gd name="connsiteX9" fmla="*/ 4653153 w 10515600"/>
              <a:gd name="connsiteY9" fmla="*/ 0 h 917575"/>
              <a:gd name="connsiteX10" fmla="*/ 4994910 w 10515600"/>
              <a:gd name="connsiteY10" fmla="*/ 0 h 917575"/>
              <a:gd name="connsiteX11" fmla="*/ 5757291 w 10515600"/>
              <a:gd name="connsiteY11" fmla="*/ 0 h 917575"/>
              <a:gd name="connsiteX12" fmla="*/ 6414516 w 10515600"/>
              <a:gd name="connsiteY12" fmla="*/ 0 h 917575"/>
              <a:gd name="connsiteX13" fmla="*/ 6966585 w 10515600"/>
              <a:gd name="connsiteY13" fmla="*/ 0 h 917575"/>
              <a:gd name="connsiteX14" fmla="*/ 7728966 w 10515600"/>
              <a:gd name="connsiteY14" fmla="*/ 0 h 917575"/>
              <a:gd name="connsiteX15" fmla="*/ 8386191 w 10515600"/>
              <a:gd name="connsiteY15" fmla="*/ 0 h 917575"/>
              <a:gd name="connsiteX16" fmla="*/ 8938260 w 10515600"/>
              <a:gd name="connsiteY16" fmla="*/ 0 h 917575"/>
              <a:gd name="connsiteX17" fmla="*/ 9490329 w 10515600"/>
              <a:gd name="connsiteY17" fmla="*/ 0 h 917575"/>
              <a:gd name="connsiteX18" fmla="*/ 10515600 w 10515600"/>
              <a:gd name="connsiteY18" fmla="*/ 0 h 917575"/>
              <a:gd name="connsiteX19" fmla="*/ 10515600 w 10515600"/>
              <a:gd name="connsiteY19" fmla="*/ 440436 h 917575"/>
              <a:gd name="connsiteX20" fmla="*/ 10515600 w 10515600"/>
              <a:gd name="connsiteY20" fmla="*/ 917575 h 917575"/>
              <a:gd name="connsiteX21" fmla="*/ 9963531 w 10515600"/>
              <a:gd name="connsiteY21" fmla="*/ 917575 h 917575"/>
              <a:gd name="connsiteX22" fmla="*/ 9411462 w 10515600"/>
              <a:gd name="connsiteY22" fmla="*/ 917575 h 917575"/>
              <a:gd name="connsiteX23" fmla="*/ 8859393 w 10515600"/>
              <a:gd name="connsiteY23" fmla="*/ 917575 h 917575"/>
              <a:gd name="connsiteX24" fmla="*/ 8307324 w 10515600"/>
              <a:gd name="connsiteY24" fmla="*/ 917575 h 917575"/>
              <a:gd name="connsiteX25" fmla="*/ 7439787 w 10515600"/>
              <a:gd name="connsiteY25" fmla="*/ 917575 h 917575"/>
              <a:gd name="connsiteX26" fmla="*/ 6677406 w 10515600"/>
              <a:gd name="connsiteY26" fmla="*/ 917575 h 917575"/>
              <a:gd name="connsiteX27" fmla="*/ 6230493 w 10515600"/>
              <a:gd name="connsiteY27" fmla="*/ 917575 h 917575"/>
              <a:gd name="connsiteX28" fmla="*/ 5468112 w 10515600"/>
              <a:gd name="connsiteY28" fmla="*/ 917575 h 917575"/>
              <a:gd name="connsiteX29" fmla="*/ 4705731 w 10515600"/>
              <a:gd name="connsiteY29" fmla="*/ 917575 h 917575"/>
              <a:gd name="connsiteX30" fmla="*/ 3943350 w 10515600"/>
              <a:gd name="connsiteY30" fmla="*/ 917575 h 917575"/>
              <a:gd name="connsiteX31" fmla="*/ 3496437 w 10515600"/>
              <a:gd name="connsiteY31" fmla="*/ 917575 h 917575"/>
              <a:gd name="connsiteX32" fmla="*/ 2734056 w 10515600"/>
              <a:gd name="connsiteY32" fmla="*/ 917575 h 917575"/>
              <a:gd name="connsiteX33" fmla="*/ 2287143 w 10515600"/>
              <a:gd name="connsiteY33" fmla="*/ 917575 h 917575"/>
              <a:gd name="connsiteX34" fmla="*/ 1840230 w 10515600"/>
              <a:gd name="connsiteY34" fmla="*/ 917575 h 917575"/>
              <a:gd name="connsiteX35" fmla="*/ 1183005 w 10515600"/>
              <a:gd name="connsiteY35" fmla="*/ 917575 h 917575"/>
              <a:gd name="connsiteX36" fmla="*/ 0 w 10515600"/>
              <a:gd name="connsiteY36" fmla="*/ 917575 h 917575"/>
              <a:gd name="connsiteX37" fmla="*/ 0 w 10515600"/>
              <a:gd name="connsiteY37" fmla="*/ 440436 h 917575"/>
              <a:gd name="connsiteX38" fmla="*/ 0 w 10515600"/>
              <a:gd name="connsiteY38" fmla="*/ 0 h 91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917575" fill="none" extrusionOk="0">
                <a:moveTo>
                  <a:pt x="0" y="0"/>
                </a:moveTo>
                <a:cubicBezTo>
                  <a:pt x="116571" y="15119"/>
                  <a:pt x="281193" y="7858"/>
                  <a:pt x="446913" y="0"/>
                </a:cubicBezTo>
                <a:cubicBezTo>
                  <a:pt x="612633" y="-7858"/>
                  <a:pt x="808004" y="14375"/>
                  <a:pt x="998982" y="0"/>
                </a:cubicBezTo>
                <a:cubicBezTo>
                  <a:pt x="1189960" y="-14375"/>
                  <a:pt x="1448039" y="31504"/>
                  <a:pt x="1866519" y="0"/>
                </a:cubicBezTo>
                <a:cubicBezTo>
                  <a:pt x="2284999" y="-31504"/>
                  <a:pt x="2137198" y="8838"/>
                  <a:pt x="2208276" y="0"/>
                </a:cubicBezTo>
                <a:cubicBezTo>
                  <a:pt x="2279354" y="-8838"/>
                  <a:pt x="2445683" y="-5377"/>
                  <a:pt x="2550033" y="0"/>
                </a:cubicBezTo>
                <a:cubicBezTo>
                  <a:pt x="2654383" y="5377"/>
                  <a:pt x="2805108" y="-15820"/>
                  <a:pt x="2891790" y="0"/>
                </a:cubicBezTo>
                <a:cubicBezTo>
                  <a:pt x="2978472" y="15820"/>
                  <a:pt x="3456183" y="2447"/>
                  <a:pt x="3654171" y="0"/>
                </a:cubicBezTo>
                <a:cubicBezTo>
                  <a:pt x="3852159" y="-2447"/>
                  <a:pt x="3987428" y="-5035"/>
                  <a:pt x="4101084" y="0"/>
                </a:cubicBezTo>
                <a:cubicBezTo>
                  <a:pt x="4214740" y="5035"/>
                  <a:pt x="4420274" y="-16447"/>
                  <a:pt x="4653153" y="0"/>
                </a:cubicBezTo>
                <a:cubicBezTo>
                  <a:pt x="4886032" y="16447"/>
                  <a:pt x="4861021" y="5431"/>
                  <a:pt x="4994910" y="0"/>
                </a:cubicBezTo>
                <a:cubicBezTo>
                  <a:pt x="5128799" y="-5431"/>
                  <a:pt x="5557316" y="35112"/>
                  <a:pt x="5757291" y="0"/>
                </a:cubicBezTo>
                <a:cubicBezTo>
                  <a:pt x="5957266" y="-35112"/>
                  <a:pt x="6166089" y="27331"/>
                  <a:pt x="6414516" y="0"/>
                </a:cubicBezTo>
                <a:cubicBezTo>
                  <a:pt x="6662943" y="-27331"/>
                  <a:pt x="6834254" y="-10910"/>
                  <a:pt x="6966585" y="0"/>
                </a:cubicBezTo>
                <a:cubicBezTo>
                  <a:pt x="7098916" y="10910"/>
                  <a:pt x="7408800" y="-7255"/>
                  <a:pt x="7728966" y="0"/>
                </a:cubicBezTo>
                <a:cubicBezTo>
                  <a:pt x="8049132" y="7255"/>
                  <a:pt x="8164097" y="-621"/>
                  <a:pt x="8386191" y="0"/>
                </a:cubicBezTo>
                <a:cubicBezTo>
                  <a:pt x="8608285" y="621"/>
                  <a:pt x="8749973" y="-22880"/>
                  <a:pt x="8938260" y="0"/>
                </a:cubicBezTo>
                <a:cubicBezTo>
                  <a:pt x="9126547" y="22880"/>
                  <a:pt x="9227743" y="-8068"/>
                  <a:pt x="9490329" y="0"/>
                </a:cubicBezTo>
                <a:cubicBezTo>
                  <a:pt x="9752915" y="8068"/>
                  <a:pt x="10092452" y="-8892"/>
                  <a:pt x="10515600" y="0"/>
                </a:cubicBezTo>
                <a:cubicBezTo>
                  <a:pt x="10520066" y="116029"/>
                  <a:pt x="10496726" y="275878"/>
                  <a:pt x="10515600" y="440436"/>
                </a:cubicBezTo>
                <a:cubicBezTo>
                  <a:pt x="10534474" y="604994"/>
                  <a:pt x="10522792" y="813346"/>
                  <a:pt x="10515600" y="917575"/>
                </a:cubicBezTo>
                <a:cubicBezTo>
                  <a:pt x="10383367" y="913699"/>
                  <a:pt x="10139043" y="919150"/>
                  <a:pt x="9963531" y="917575"/>
                </a:cubicBezTo>
                <a:cubicBezTo>
                  <a:pt x="9788019" y="916000"/>
                  <a:pt x="9534546" y="923289"/>
                  <a:pt x="9411462" y="917575"/>
                </a:cubicBezTo>
                <a:cubicBezTo>
                  <a:pt x="9288378" y="911861"/>
                  <a:pt x="9121651" y="920650"/>
                  <a:pt x="8859393" y="917575"/>
                </a:cubicBezTo>
                <a:cubicBezTo>
                  <a:pt x="8597135" y="914500"/>
                  <a:pt x="8501397" y="902542"/>
                  <a:pt x="8307324" y="917575"/>
                </a:cubicBezTo>
                <a:cubicBezTo>
                  <a:pt x="8113251" y="932608"/>
                  <a:pt x="7713801" y="910936"/>
                  <a:pt x="7439787" y="917575"/>
                </a:cubicBezTo>
                <a:cubicBezTo>
                  <a:pt x="7165773" y="924214"/>
                  <a:pt x="6856124" y="888353"/>
                  <a:pt x="6677406" y="917575"/>
                </a:cubicBezTo>
                <a:cubicBezTo>
                  <a:pt x="6498688" y="946797"/>
                  <a:pt x="6385980" y="918060"/>
                  <a:pt x="6230493" y="917575"/>
                </a:cubicBezTo>
                <a:cubicBezTo>
                  <a:pt x="6075006" y="917090"/>
                  <a:pt x="5662220" y="925866"/>
                  <a:pt x="5468112" y="917575"/>
                </a:cubicBezTo>
                <a:cubicBezTo>
                  <a:pt x="5274004" y="909284"/>
                  <a:pt x="5038340" y="883410"/>
                  <a:pt x="4705731" y="917575"/>
                </a:cubicBezTo>
                <a:cubicBezTo>
                  <a:pt x="4373122" y="951740"/>
                  <a:pt x="4197320" y="942939"/>
                  <a:pt x="3943350" y="917575"/>
                </a:cubicBezTo>
                <a:cubicBezTo>
                  <a:pt x="3689380" y="892211"/>
                  <a:pt x="3644225" y="896286"/>
                  <a:pt x="3496437" y="917575"/>
                </a:cubicBezTo>
                <a:cubicBezTo>
                  <a:pt x="3348649" y="938864"/>
                  <a:pt x="3028969" y="932241"/>
                  <a:pt x="2734056" y="917575"/>
                </a:cubicBezTo>
                <a:cubicBezTo>
                  <a:pt x="2439143" y="902909"/>
                  <a:pt x="2454143" y="912815"/>
                  <a:pt x="2287143" y="917575"/>
                </a:cubicBezTo>
                <a:cubicBezTo>
                  <a:pt x="2120143" y="922335"/>
                  <a:pt x="2037575" y="897718"/>
                  <a:pt x="1840230" y="917575"/>
                </a:cubicBezTo>
                <a:cubicBezTo>
                  <a:pt x="1642885" y="937432"/>
                  <a:pt x="1337640" y="943833"/>
                  <a:pt x="1183005" y="917575"/>
                </a:cubicBezTo>
                <a:cubicBezTo>
                  <a:pt x="1028370" y="891317"/>
                  <a:pt x="519398" y="895162"/>
                  <a:pt x="0" y="917575"/>
                </a:cubicBezTo>
                <a:cubicBezTo>
                  <a:pt x="-12669" y="730351"/>
                  <a:pt x="18171" y="621862"/>
                  <a:pt x="0" y="440436"/>
                </a:cubicBezTo>
                <a:cubicBezTo>
                  <a:pt x="-18171" y="259010"/>
                  <a:pt x="18725" y="151295"/>
                  <a:pt x="0" y="0"/>
                </a:cubicBezTo>
                <a:close/>
              </a:path>
              <a:path w="10515600" h="917575" stroke="0" extrusionOk="0">
                <a:moveTo>
                  <a:pt x="0" y="0"/>
                </a:moveTo>
                <a:cubicBezTo>
                  <a:pt x="185766" y="23486"/>
                  <a:pt x="367884" y="-11366"/>
                  <a:pt x="552069" y="0"/>
                </a:cubicBezTo>
                <a:cubicBezTo>
                  <a:pt x="736254" y="11366"/>
                  <a:pt x="887135" y="-24433"/>
                  <a:pt x="1104138" y="0"/>
                </a:cubicBezTo>
                <a:cubicBezTo>
                  <a:pt x="1321141" y="24433"/>
                  <a:pt x="1467727" y="20751"/>
                  <a:pt x="1656207" y="0"/>
                </a:cubicBezTo>
                <a:cubicBezTo>
                  <a:pt x="1844687" y="-20751"/>
                  <a:pt x="2201434" y="3820"/>
                  <a:pt x="2523744" y="0"/>
                </a:cubicBezTo>
                <a:cubicBezTo>
                  <a:pt x="2846054" y="-3820"/>
                  <a:pt x="2937666" y="-24423"/>
                  <a:pt x="3286125" y="0"/>
                </a:cubicBezTo>
                <a:cubicBezTo>
                  <a:pt x="3634584" y="24423"/>
                  <a:pt x="3919932" y="-10290"/>
                  <a:pt x="4153662" y="0"/>
                </a:cubicBezTo>
                <a:cubicBezTo>
                  <a:pt x="4387392" y="10290"/>
                  <a:pt x="4355424" y="-15750"/>
                  <a:pt x="4495419" y="0"/>
                </a:cubicBezTo>
                <a:cubicBezTo>
                  <a:pt x="4635414" y="15750"/>
                  <a:pt x="5139343" y="-32269"/>
                  <a:pt x="5362956" y="0"/>
                </a:cubicBezTo>
                <a:cubicBezTo>
                  <a:pt x="5586569" y="32269"/>
                  <a:pt x="5940912" y="-15859"/>
                  <a:pt x="6125337" y="0"/>
                </a:cubicBezTo>
                <a:cubicBezTo>
                  <a:pt x="6309762" y="15859"/>
                  <a:pt x="6644122" y="36989"/>
                  <a:pt x="6887718" y="0"/>
                </a:cubicBezTo>
                <a:cubicBezTo>
                  <a:pt x="7131314" y="-36989"/>
                  <a:pt x="7252525" y="-14660"/>
                  <a:pt x="7439787" y="0"/>
                </a:cubicBezTo>
                <a:cubicBezTo>
                  <a:pt x="7627049" y="14660"/>
                  <a:pt x="7737933" y="-4643"/>
                  <a:pt x="7886700" y="0"/>
                </a:cubicBezTo>
                <a:cubicBezTo>
                  <a:pt x="8035467" y="4643"/>
                  <a:pt x="8148547" y="-4138"/>
                  <a:pt x="8228457" y="0"/>
                </a:cubicBezTo>
                <a:cubicBezTo>
                  <a:pt x="8308367" y="4138"/>
                  <a:pt x="8537402" y="-20178"/>
                  <a:pt x="8675370" y="0"/>
                </a:cubicBezTo>
                <a:cubicBezTo>
                  <a:pt x="8813338" y="20178"/>
                  <a:pt x="9083628" y="20494"/>
                  <a:pt x="9227439" y="0"/>
                </a:cubicBezTo>
                <a:cubicBezTo>
                  <a:pt x="9371250" y="-20494"/>
                  <a:pt x="10032749" y="-24423"/>
                  <a:pt x="10515600" y="0"/>
                </a:cubicBezTo>
                <a:cubicBezTo>
                  <a:pt x="10514452" y="206008"/>
                  <a:pt x="10536770" y="305645"/>
                  <a:pt x="10515600" y="431260"/>
                </a:cubicBezTo>
                <a:cubicBezTo>
                  <a:pt x="10494430" y="556875"/>
                  <a:pt x="10509622" y="744117"/>
                  <a:pt x="10515600" y="917575"/>
                </a:cubicBezTo>
                <a:cubicBezTo>
                  <a:pt x="10351344" y="920797"/>
                  <a:pt x="10219085" y="892670"/>
                  <a:pt x="9963531" y="917575"/>
                </a:cubicBezTo>
                <a:cubicBezTo>
                  <a:pt x="9707977" y="942480"/>
                  <a:pt x="9613552" y="909669"/>
                  <a:pt x="9411462" y="917575"/>
                </a:cubicBezTo>
                <a:cubicBezTo>
                  <a:pt x="9209372" y="925481"/>
                  <a:pt x="9153392" y="908735"/>
                  <a:pt x="9069705" y="917575"/>
                </a:cubicBezTo>
                <a:cubicBezTo>
                  <a:pt x="8986018" y="926415"/>
                  <a:pt x="8760893" y="939183"/>
                  <a:pt x="8622792" y="917575"/>
                </a:cubicBezTo>
                <a:cubicBezTo>
                  <a:pt x="8484691" y="895967"/>
                  <a:pt x="8383820" y="919293"/>
                  <a:pt x="8281035" y="917575"/>
                </a:cubicBezTo>
                <a:cubicBezTo>
                  <a:pt x="8178250" y="915857"/>
                  <a:pt x="7786077" y="918671"/>
                  <a:pt x="7518654" y="917575"/>
                </a:cubicBezTo>
                <a:cubicBezTo>
                  <a:pt x="7251231" y="916479"/>
                  <a:pt x="7110639" y="948614"/>
                  <a:pt x="6756273" y="917575"/>
                </a:cubicBezTo>
                <a:cubicBezTo>
                  <a:pt x="6401907" y="886536"/>
                  <a:pt x="6569533" y="912352"/>
                  <a:pt x="6414516" y="917575"/>
                </a:cubicBezTo>
                <a:cubicBezTo>
                  <a:pt x="6259499" y="922798"/>
                  <a:pt x="5721010" y="936441"/>
                  <a:pt x="5546979" y="917575"/>
                </a:cubicBezTo>
                <a:cubicBezTo>
                  <a:pt x="5372948" y="898709"/>
                  <a:pt x="5298555" y="934171"/>
                  <a:pt x="5205222" y="917575"/>
                </a:cubicBezTo>
                <a:cubicBezTo>
                  <a:pt x="5111889" y="900979"/>
                  <a:pt x="4764561" y="947759"/>
                  <a:pt x="4442841" y="917575"/>
                </a:cubicBezTo>
                <a:cubicBezTo>
                  <a:pt x="4121121" y="887391"/>
                  <a:pt x="4225742" y="920240"/>
                  <a:pt x="4101084" y="917575"/>
                </a:cubicBezTo>
                <a:cubicBezTo>
                  <a:pt x="3976426" y="914910"/>
                  <a:pt x="3658760" y="952101"/>
                  <a:pt x="3233547" y="917575"/>
                </a:cubicBezTo>
                <a:cubicBezTo>
                  <a:pt x="2808334" y="883049"/>
                  <a:pt x="2887264" y="914198"/>
                  <a:pt x="2576322" y="917575"/>
                </a:cubicBezTo>
                <a:cubicBezTo>
                  <a:pt x="2265380" y="920952"/>
                  <a:pt x="2116409" y="942023"/>
                  <a:pt x="1708785" y="917575"/>
                </a:cubicBezTo>
                <a:cubicBezTo>
                  <a:pt x="1301161" y="893127"/>
                  <a:pt x="1062739" y="929685"/>
                  <a:pt x="841248" y="917575"/>
                </a:cubicBezTo>
                <a:cubicBezTo>
                  <a:pt x="619757" y="905465"/>
                  <a:pt x="243542" y="890351"/>
                  <a:pt x="0" y="917575"/>
                </a:cubicBezTo>
                <a:cubicBezTo>
                  <a:pt x="-13943" y="716601"/>
                  <a:pt x="8088" y="598994"/>
                  <a:pt x="0" y="486315"/>
                </a:cubicBezTo>
                <a:cubicBezTo>
                  <a:pt x="-8088" y="373636"/>
                  <a:pt x="-12052" y="126290"/>
                  <a:pt x="0" y="0"/>
                </a:cubicBezTo>
                <a:close/>
              </a:path>
            </a:pathLst>
          </a:custGeom>
          <a:noFill/>
          <a:ln>
            <a:noFill/>
            <a:extLst>
              <a:ext uri="{C807C97D-BFC1-408E-A445-0C87EB9F89A2}">
                <ask:lineSketchStyleProps xmlns:ask="http://schemas.microsoft.com/office/drawing/2018/sketchyshapes" sd="723236441">
                  <ask:type>
                    <ask:lineSketchFreehand/>
                  </ask:type>
                </ask:lineSketchStyleProps>
              </a:ext>
            </a:extLst>
          </a:ln>
        </p:spPr>
        <p:txBody>
          <a:bodyPr/>
          <a:lstStyle/>
          <a:p>
            <a:pPr algn="ctr"/>
            <a:r>
              <a:rPr lang="en-US" b="1" dirty="0">
                <a:latin typeface="Arial" panose="020B0604020202020204" pitchFamily="34" charset="0"/>
                <a:cs typeface="Arial" panose="020B0604020202020204" pitchFamily="34" charset="0"/>
              </a:rPr>
              <a:t>Tip #3: Skip the processed stuff!</a:t>
            </a:r>
          </a:p>
        </p:txBody>
      </p:sp>
      <p:sp>
        <p:nvSpPr>
          <p:cNvPr id="3" name="Content Placeholder 2">
            <a:extLst>
              <a:ext uri="{FF2B5EF4-FFF2-40B4-BE49-F238E27FC236}">
                <a16:creationId xmlns:a16="http://schemas.microsoft.com/office/drawing/2014/main" id="{C6816EB0-04CC-4E9C-82E8-CE47F8F6D60C}"/>
              </a:ext>
            </a:extLst>
          </p:cNvPr>
          <p:cNvSpPr>
            <a:spLocks noGrp="1"/>
          </p:cNvSpPr>
          <p:nvPr>
            <p:ph idx="1"/>
          </p:nvPr>
        </p:nvSpPr>
        <p:spPr>
          <a:xfrm>
            <a:off x="838200" y="1967295"/>
            <a:ext cx="4821482" cy="4209668"/>
          </a:xfrm>
          <a:custGeom>
            <a:avLst/>
            <a:gdLst>
              <a:gd name="connsiteX0" fmla="*/ 0 w 4821482"/>
              <a:gd name="connsiteY0" fmla="*/ 0 h 4209668"/>
              <a:gd name="connsiteX1" fmla="*/ 592354 w 4821482"/>
              <a:gd name="connsiteY1" fmla="*/ 0 h 4209668"/>
              <a:gd name="connsiteX2" fmla="*/ 1136492 w 4821482"/>
              <a:gd name="connsiteY2" fmla="*/ 0 h 4209668"/>
              <a:gd name="connsiteX3" fmla="*/ 1873490 w 4821482"/>
              <a:gd name="connsiteY3" fmla="*/ 0 h 4209668"/>
              <a:gd name="connsiteX4" fmla="*/ 2658703 w 4821482"/>
              <a:gd name="connsiteY4" fmla="*/ 0 h 4209668"/>
              <a:gd name="connsiteX5" fmla="*/ 3395701 w 4821482"/>
              <a:gd name="connsiteY5" fmla="*/ 0 h 4209668"/>
              <a:gd name="connsiteX6" fmla="*/ 4036269 w 4821482"/>
              <a:gd name="connsiteY6" fmla="*/ 0 h 4209668"/>
              <a:gd name="connsiteX7" fmla="*/ 4821482 w 4821482"/>
              <a:gd name="connsiteY7" fmla="*/ 0 h 4209668"/>
              <a:gd name="connsiteX8" fmla="*/ 4821482 w 4821482"/>
              <a:gd name="connsiteY8" fmla="*/ 643478 h 4209668"/>
              <a:gd name="connsiteX9" fmla="*/ 4821482 w 4821482"/>
              <a:gd name="connsiteY9" fmla="*/ 1286956 h 4209668"/>
              <a:gd name="connsiteX10" fmla="*/ 4821482 w 4821482"/>
              <a:gd name="connsiteY10" fmla="*/ 1804143 h 4209668"/>
              <a:gd name="connsiteX11" fmla="*/ 4821482 w 4821482"/>
              <a:gd name="connsiteY11" fmla="*/ 2363428 h 4209668"/>
              <a:gd name="connsiteX12" fmla="*/ 4821482 w 4821482"/>
              <a:gd name="connsiteY12" fmla="*/ 2838519 h 4209668"/>
              <a:gd name="connsiteX13" fmla="*/ 4821482 w 4821482"/>
              <a:gd name="connsiteY13" fmla="*/ 3439900 h 4209668"/>
              <a:gd name="connsiteX14" fmla="*/ 4821482 w 4821482"/>
              <a:gd name="connsiteY14" fmla="*/ 4209668 h 4209668"/>
              <a:gd name="connsiteX15" fmla="*/ 4180914 w 4821482"/>
              <a:gd name="connsiteY15" fmla="*/ 4209668 h 4209668"/>
              <a:gd name="connsiteX16" fmla="*/ 3588560 w 4821482"/>
              <a:gd name="connsiteY16" fmla="*/ 4209668 h 4209668"/>
              <a:gd name="connsiteX17" fmla="*/ 2947992 w 4821482"/>
              <a:gd name="connsiteY17" fmla="*/ 4209668 h 4209668"/>
              <a:gd name="connsiteX18" fmla="*/ 2403853 w 4821482"/>
              <a:gd name="connsiteY18" fmla="*/ 4209668 h 4209668"/>
              <a:gd name="connsiteX19" fmla="*/ 1666855 w 4821482"/>
              <a:gd name="connsiteY19" fmla="*/ 4209668 h 4209668"/>
              <a:gd name="connsiteX20" fmla="*/ 978072 w 4821482"/>
              <a:gd name="connsiteY20" fmla="*/ 4209668 h 4209668"/>
              <a:gd name="connsiteX21" fmla="*/ 0 w 4821482"/>
              <a:gd name="connsiteY21" fmla="*/ 4209668 h 4209668"/>
              <a:gd name="connsiteX22" fmla="*/ 0 w 4821482"/>
              <a:gd name="connsiteY22" fmla="*/ 3650384 h 4209668"/>
              <a:gd name="connsiteX23" fmla="*/ 0 w 4821482"/>
              <a:gd name="connsiteY23" fmla="*/ 3049002 h 4209668"/>
              <a:gd name="connsiteX24" fmla="*/ 0 w 4821482"/>
              <a:gd name="connsiteY24" fmla="*/ 2363428 h 4209668"/>
              <a:gd name="connsiteX25" fmla="*/ 0 w 4821482"/>
              <a:gd name="connsiteY25" fmla="*/ 1804143 h 4209668"/>
              <a:gd name="connsiteX26" fmla="*/ 0 w 4821482"/>
              <a:gd name="connsiteY26" fmla="*/ 1329052 h 4209668"/>
              <a:gd name="connsiteX27" fmla="*/ 0 w 4821482"/>
              <a:gd name="connsiteY27" fmla="*/ 811865 h 4209668"/>
              <a:gd name="connsiteX28" fmla="*/ 0 w 4821482"/>
              <a:gd name="connsiteY28" fmla="*/ 0 h 420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21482" h="4209668" extrusionOk="0">
                <a:moveTo>
                  <a:pt x="0" y="0"/>
                </a:moveTo>
                <a:cubicBezTo>
                  <a:pt x="214626" y="-9449"/>
                  <a:pt x="360169" y="-18584"/>
                  <a:pt x="592354" y="0"/>
                </a:cubicBezTo>
                <a:cubicBezTo>
                  <a:pt x="824539" y="18584"/>
                  <a:pt x="923629" y="-10638"/>
                  <a:pt x="1136492" y="0"/>
                </a:cubicBezTo>
                <a:cubicBezTo>
                  <a:pt x="1349355" y="10638"/>
                  <a:pt x="1589467" y="-34820"/>
                  <a:pt x="1873490" y="0"/>
                </a:cubicBezTo>
                <a:cubicBezTo>
                  <a:pt x="2157513" y="34820"/>
                  <a:pt x="2367676" y="26726"/>
                  <a:pt x="2658703" y="0"/>
                </a:cubicBezTo>
                <a:cubicBezTo>
                  <a:pt x="2949730" y="-26726"/>
                  <a:pt x="3218502" y="-15059"/>
                  <a:pt x="3395701" y="0"/>
                </a:cubicBezTo>
                <a:cubicBezTo>
                  <a:pt x="3572900" y="15059"/>
                  <a:pt x="3907817" y="4286"/>
                  <a:pt x="4036269" y="0"/>
                </a:cubicBezTo>
                <a:cubicBezTo>
                  <a:pt x="4164721" y="-4286"/>
                  <a:pt x="4578504" y="31827"/>
                  <a:pt x="4821482" y="0"/>
                </a:cubicBezTo>
                <a:cubicBezTo>
                  <a:pt x="4804236" y="143487"/>
                  <a:pt x="4801286" y="458349"/>
                  <a:pt x="4821482" y="643478"/>
                </a:cubicBezTo>
                <a:cubicBezTo>
                  <a:pt x="4841678" y="828607"/>
                  <a:pt x="4825271" y="1019505"/>
                  <a:pt x="4821482" y="1286956"/>
                </a:cubicBezTo>
                <a:cubicBezTo>
                  <a:pt x="4817693" y="1554407"/>
                  <a:pt x="4826276" y="1622143"/>
                  <a:pt x="4821482" y="1804143"/>
                </a:cubicBezTo>
                <a:cubicBezTo>
                  <a:pt x="4816688" y="1986143"/>
                  <a:pt x="4806286" y="2131196"/>
                  <a:pt x="4821482" y="2363428"/>
                </a:cubicBezTo>
                <a:cubicBezTo>
                  <a:pt x="4836678" y="2595660"/>
                  <a:pt x="4837267" y="2608756"/>
                  <a:pt x="4821482" y="2838519"/>
                </a:cubicBezTo>
                <a:cubicBezTo>
                  <a:pt x="4805697" y="3068282"/>
                  <a:pt x="4794351" y="3160496"/>
                  <a:pt x="4821482" y="3439900"/>
                </a:cubicBezTo>
                <a:cubicBezTo>
                  <a:pt x="4848613" y="3719304"/>
                  <a:pt x="4818278" y="3996204"/>
                  <a:pt x="4821482" y="4209668"/>
                </a:cubicBezTo>
                <a:cubicBezTo>
                  <a:pt x="4510046" y="4227364"/>
                  <a:pt x="4437088" y="4240632"/>
                  <a:pt x="4180914" y="4209668"/>
                </a:cubicBezTo>
                <a:cubicBezTo>
                  <a:pt x="3924740" y="4178704"/>
                  <a:pt x="3855667" y="4180775"/>
                  <a:pt x="3588560" y="4209668"/>
                </a:cubicBezTo>
                <a:cubicBezTo>
                  <a:pt x="3321453" y="4238561"/>
                  <a:pt x="3193207" y="4223878"/>
                  <a:pt x="2947992" y="4209668"/>
                </a:cubicBezTo>
                <a:cubicBezTo>
                  <a:pt x="2702777" y="4195458"/>
                  <a:pt x="2552880" y="4209039"/>
                  <a:pt x="2403853" y="4209668"/>
                </a:cubicBezTo>
                <a:cubicBezTo>
                  <a:pt x="2254826" y="4210297"/>
                  <a:pt x="1887675" y="4209788"/>
                  <a:pt x="1666855" y="4209668"/>
                </a:cubicBezTo>
                <a:cubicBezTo>
                  <a:pt x="1446035" y="4209548"/>
                  <a:pt x="1261483" y="4203848"/>
                  <a:pt x="978072" y="4209668"/>
                </a:cubicBezTo>
                <a:cubicBezTo>
                  <a:pt x="694661" y="4215488"/>
                  <a:pt x="386895" y="4218783"/>
                  <a:pt x="0" y="4209668"/>
                </a:cubicBezTo>
                <a:cubicBezTo>
                  <a:pt x="-27918" y="4070789"/>
                  <a:pt x="-15871" y="3860480"/>
                  <a:pt x="0" y="3650384"/>
                </a:cubicBezTo>
                <a:cubicBezTo>
                  <a:pt x="15871" y="3440288"/>
                  <a:pt x="29067" y="3263199"/>
                  <a:pt x="0" y="3049002"/>
                </a:cubicBezTo>
                <a:cubicBezTo>
                  <a:pt x="-29067" y="2834805"/>
                  <a:pt x="18906" y="2527076"/>
                  <a:pt x="0" y="2363428"/>
                </a:cubicBezTo>
                <a:cubicBezTo>
                  <a:pt x="-18906" y="2199780"/>
                  <a:pt x="-9406" y="2074338"/>
                  <a:pt x="0" y="1804143"/>
                </a:cubicBezTo>
                <a:cubicBezTo>
                  <a:pt x="9406" y="1533949"/>
                  <a:pt x="4996" y="1519266"/>
                  <a:pt x="0" y="1329052"/>
                </a:cubicBezTo>
                <a:cubicBezTo>
                  <a:pt x="-4996" y="1138838"/>
                  <a:pt x="22239" y="1049957"/>
                  <a:pt x="0" y="811865"/>
                </a:cubicBezTo>
                <a:cubicBezTo>
                  <a:pt x="-22239" y="573773"/>
                  <a:pt x="-40512" y="251558"/>
                  <a:pt x="0" y="0"/>
                </a:cubicBezTo>
                <a:close/>
              </a:path>
            </a:pathLst>
          </a:custGeom>
          <a:noFill/>
          <a:ln>
            <a:noFill/>
            <a:extLst>
              <a:ext uri="{C807C97D-BFC1-408E-A445-0C87EB9F89A2}">
                <ask:lineSketchStyleProps xmlns:ask="http://schemas.microsoft.com/office/drawing/2018/sketchyshapes" sd="2951845793">
                  <ask:type>
                    <ask:lineSketchFreehand/>
                  </ask:type>
                </ask:lineSketchStyleProps>
              </a:ext>
            </a:extLst>
          </a:ln>
        </p:spPr>
        <p:txBody>
          <a:bodyPr anchor="ctr">
            <a:noAutofit/>
          </a:bodyPr>
          <a:lstStyle/>
          <a:p>
            <a:pPr marL="0" indent="0" algn="ctr">
              <a:buNone/>
            </a:pPr>
            <a:r>
              <a:rPr lang="en-US" sz="3000" dirty="0">
                <a:latin typeface="Arial" panose="020B0604020202020204" pitchFamily="34" charset="0"/>
                <a:cs typeface="Arial" panose="020B0604020202020204" pitchFamily="34" charset="0"/>
              </a:rPr>
              <a:t>If a food has tons of extra ingredients, it likely spent time and energy in a factory and required added pollution before getting to the store. </a:t>
            </a:r>
          </a:p>
        </p:txBody>
      </p:sp>
      <p:pic>
        <p:nvPicPr>
          <p:cNvPr id="5" name="Picture 4" descr="Variety of processed stuff">
            <a:extLst>
              <a:ext uri="{FF2B5EF4-FFF2-40B4-BE49-F238E27FC236}">
                <a16:creationId xmlns:a16="http://schemas.microsoft.com/office/drawing/2014/main" id="{2F2880AC-FF15-4F89-A2F8-5F1BB8629EB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659682" y="2587476"/>
            <a:ext cx="5731727" cy="3175687"/>
          </a:xfrm>
          <a:prstGeom prst="rect">
            <a:avLst/>
          </a:prstGeom>
        </p:spPr>
      </p:pic>
      <p:sp>
        <p:nvSpPr>
          <p:cNvPr id="6" name="TextBox 5">
            <a:extLst>
              <a:ext uri="{FF2B5EF4-FFF2-40B4-BE49-F238E27FC236}">
                <a16:creationId xmlns:a16="http://schemas.microsoft.com/office/drawing/2014/main" id="{7A36EE90-C19D-43BD-8940-3D3E4D975843}"/>
              </a:ext>
            </a:extLst>
          </p:cNvPr>
          <p:cNvSpPr txBox="1"/>
          <p:nvPr/>
        </p:nvSpPr>
        <p:spPr>
          <a:xfrm>
            <a:off x="5659682" y="5890326"/>
            <a:ext cx="5731727"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hlinkClick r:id="rId3" tooltip="http://www.rexchimex.com/2016/09/dangers-of-food-supplement-abuse-and.html"/>
              </a:rPr>
              <a:t>This Photo</a:t>
            </a:r>
            <a:r>
              <a:rPr lang="en-US" sz="900" dirty="0">
                <a:latin typeface="Arial" panose="020B0604020202020204" pitchFamily="34" charset="0"/>
                <a:cs typeface="Arial" panose="020B0604020202020204" pitchFamily="34" charset="0"/>
              </a:rPr>
              <a:t> by Unknown Author is licensed under </a:t>
            </a:r>
            <a:r>
              <a:rPr lang="en-US" sz="900" dirty="0">
                <a:latin typeface="Arial" panose="020B0604020202020204" pitchFamily="34" charset="0"/>
                <a:cs typeface="Arial" panose="020B0604020202020204" pitchFamily="34" charset="0"/>
                <a:hlinkClick r:id="rId4" tooltip="https://creativecommons.org/licenses/by/3.0/"/>
              </a:rPr>
              <a:t>CC BY</a:t>
            </a:r>
            <a:endParaRPr lang="en-US" sz="9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DB300FD-E42C-8E0C-B908-608C9C33DF9A}"/>
              </a:ext>
            </a:extLst>
          </p:cNvPr>
          <p:cNvSpPr>
            <a:spLocks noGrp="1"/>
          </p:cNvSpPr>
          <p:nvPr>
            <p:ph type="sldNum" sz="quarter" idx="12"/>
          </p:nvPr>
        </p:nvSpPr>
        <p:spPr/>
        <p:txBody>
          <a:bodyPr/>
          <a:lstStyle/>
          <a:p>
            <a:r>
              <a:rPr lang="en-US"/>
              <a:t>Rev It Up – </a:t>
            </a:r>
            <a:fld id="{7D52F209-99F7-4049-AA47-24F544FE70AF}" type="slidenum">
              <a:rPr lang="en-US" smtClean="0"/>
              <a:t>8</a:t>
            </a:fld>
            <a:endParaRPr lang="en-US" dirty="0"/>
          </a:p>
        </p:txBody>
      </p:sp>
    </p:spTree>
    <p:extLst>
      <p:ext uri="{BB962C8B-B14F-4D97-AF65-F5344CB8AC3E}">
        <p14:creationId xmlns:p14="http://schemas.microsoft.com/office/powerpoint/2010/main" val="54664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98A1-BE5B-4336-BFCF-2E39FF4ADA6B}"/>
              </a:ext>
            </a:extLst>
          </p:cNvPr>
          <p:cNvSpPr>
            <a:spLocks noGrp="1"/>
          </p:cNvSpPr>
          <p:nvPr>
            <p:ph type="title"/>
          </p:nvPr>
        </p:nvSpPr>
        <p:spPr>
          <a:xfrm>
            <a:off x="838200" y="967105"/>
            <a:ext cx="10515600" cy="1117189"/>
          </a:xfrm>
        </p:spPr>
        <p:txBody>
          <a:bodyPr>
            <a:normAutofit/>
          </a:bodyPr>
          <a:lstStyle/>
          <a:p>
            <a:pPr algn="ctr"/>
            <a:r>
              <a:rPr lang="en-US" sz="4400" dirty="0">
                <a:latin typeface="Arial" panose="020B0604020202020204" pitchFamily="34" charset="0"/>
                <a:cs typeface="Arial" panose="020B0604020202020204" pitchFamily="34" charset="0"/>
              </a:rPr>
              <a:t>That’s a lot of things to think about!!</a:t>
            </a: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D6E9FFD2-48E4-4FA8-B9C1-ECF3FAF876CB}"/>
              </a:ext>
            </a:extLst>
          </p:cNvPr>
          <p:cNvSpPr>
            <a:spLocks noGrp="1"/>
          </p:cNvSpPr>
          <p:nvPr>
            <p:ph idx="1"/>
          </p:nvPr>
        </p:nvSpPr>
        <p:spPr>
          <a:xfrm>
            <a:off x="838200" y="2084294"/>
            <a:ext cx="10515600" cy="2568388"/>
          </a:xfrm>
        </p:spPr>
        <p:txBody>
          <a:bodyPr anchor="ctr">
            <a:normAutofit/>
          </a:bodyPr>
          <a:lstStyle/>
          <a:p>
            <a:pPr algn="ctr"/>
            <a:r>
              <a:rPr lang="en-US" sz="3600" dirty="0">
                <a:latin typeface="Arial" panose="020B0604020202020204" pitchFamily="34" charset="0"/>
                <a:cs typeface="Arial" panose="020B0604020202020204" pitchFamily="34" charset="0"/>
              </a:rPr>
              <a:t>There is no 1 way to eat sustainably </a:t>
            </a:r>
            <a:r>
              <a:rPr lang="en-US" sz="3600" b="1" i="1" dirty="0">
                <a:latin typeface="Arial" panose="020B0604020202020204" pitchFamily="34" charset="0"/>
                <a:cs typeface="Arial" panose="020B0604020202020204" pitchFamily="34" charset="0"/>
              </a:rPr>
              <a:t>But,</a:t>
            </a:r>
            <a:r>
              <a:rPr lang="en-US" sz="3600" dirty="0">
                <a:latin typeface="Arial" panose="020B0604020202020204" pitchFamily="34" charset="0"/>
                <a:cs typeface="Arial" panose="020B0604020202020204" pitchFamily="34" charset="0"/>
              </a:rPr>
              <a:t> there are many choices you can make to eat </a:t>
            </a:r>
            <a:r>
              <a:rPr lang="en-US" sz="3600" u="sng" dirty="0">
                <a:latin typeface="Arial" panose="020B0604020202020204" pitchFamily="34" charset="0"/>
                <a:cs typeface="Arial" panose="020B0604020202020204" pitchFamily="34" charset="0"/>
              </a:rPr>
              <a:t>more</a:t>
            </a:r>
            <a:r>
              <a:rPr lang="en-US" sz="3600" dirty="0">
                <a:latin typeface="Arial" panose="020B0604020202020204" pitchFamily="34" charset="0"/>
                <a:cs typeface="Arial" panose="020B0604020202020204" pitchFamily="34" charset="0"/>
              </a:rPr>
              <a:t> sustainably</a:t>
            </a:r>
            <a:endParaRPr lang="en-US" sz="3600" b="1" i="1" dirty="0"/>
          </a:p>
        </p:txBody>
      </p:sp>
      <p:sp>
        <p:nvSpPr>
          <p:cNvPr id="5" name="TextBox 4">
            <a:extLst>
              <a:ext uri="{FF2B5EF4-FFF2-40B4-BE49-F238E27FC236}">
                <a16:creationId xmlns:a16="http://schemas.microsoft.com/office/drawing/2014/main" id="{5458B2C4-0E9B-4FCE-BDA4-DF544F41D5A6}"/>
              </a:ext>
            </a:extLst>
          </p:cNvPr>
          <p:cNvSpPr txBox="1"/>
          <p:nvPr/>
        </p:nvSpPr>
        <p:spPr>
          <a:xfrm>
            <a:off x="3115003" y="4813300"/>
            <a:ext cx="5961993" cy="1569660"/>
          </a:xfrm>
          <a:custGeom>
            <a:avLst/>
            <a:gdLst>
              <a:gd name="connsiteX0" fmla="*/ 0 w 5961993"/>
              <a:gd name="connsiteY0" fmla="*/ 0 h 1569660"/>
              <a:gd name="connsiteX1" fmla="*/ 662444 w 5961993"/>
              <a:gd name="connsiteY1" fmla="*/ 0 h 1569660"/>
              <a:gd name="connsiteX2" fmla="*/ 1384507 w 5961993"/>
              <a:gd name="connsiteY2" fmla="*/ 0 h 1569660"/>
              <a:gd name="connsiteX3" fmla="*/ 2166191 w 5961993"/>
              <a:gd name="connsiteY3" fmla="*/ 0 h 1569660"/>
              <a:gd name="connsiteX4" fmla="*/ 2649775 w 5961993"/>
              <a:gd name="connsiteY4" fmla="*/ 0 h 1569660"/>
              <a:gd name="connsiteX5" fmla="*/ 3312218 w 5961993"/>
              <a:gd name="connsiteY5" fmla="*/ 0 h 1569660"/>
              <a:gd name="connsiteX6" fmla="*/ 3795802 w 5961993"/>
              <a:gd name="connsiteY6" fmla="*/ 0 h 1569660"/>
              <a:gd name="connsiteX7" fmla="*/ 4339006 w 5961993"/>
              <a:gd name="connsiteY7" fmla="*/ 0 h 1569660"/>
              <a:gd name="connsiteX8" fmla="*/ 5061070 w 5961993"/>
              <a:gd name="connsiteY8" fmla="*/ 0 h 1569660"/>
              <a:gd name="connsiteX9" fmla="*/ 5961993 w 5961993"/>
              <a:gd name="connsiteY9" fmla="*/ 0 h 1569660"/>
              <a:gd name="connsiteX10" fmla="*/ 5961993 w 5961993"/>
              <a:gd name="connsiteY10" fmla="*/ 507523 h 1569660"/>
              <a:gd name="connsiteX11" fmla="*/ 5961993 w 5961993"/>
              <a:gd name="connsiteY11" fmla="*/ 1030743 h 1569660"/>
              <a:gd name="connsiteX12" fmla="*/ 5961993 w 5961993"/>
              <a:gd name="connsiteY12" fmla="*/ 1569660 h 1569660"/>
              <a:gd name="connsiteX13" fmla="*/ 5478409 w 5961993"/>
              <a:gd name="connsiteY13" fmla="*/ 1569660 h 1569660"/>
              <a:gd name="connsiteX14" fmla="*/ 4815965 w 5961993"/>
              <a:gd name="connsiteY14" fmla="*/ 1569660 h 1569660"/>
              <a:gd name="connsiteX15" fmla="*/ 4272762 w 5961993"/>
              <a:gd name="connsiteY15" fmla="*/ 1569660 h 1569660"/>
              <a:gd name="connsiteX16" fmla="*/ 3669938 w 5961993"/>
              <a:gd name="connsiteY16" fmla="*/ 1569660 h 1569660"/>
              <a:gd name="connsiteX17" fmla="*/ 2947874 w 5961993"/>
              <a:gd name="connsiteY17" fmla="*/ 1569660 h 1569660"/>
              <a:gd name="connsiteX18" fmla="*/ 2166191 w 5961993"/>
              <a:gd name="connsiteY18" fmla="*/ 1569660 h 1569660"/>
              <a:gd name="connsiteX19" fmla="*/ 1503747 w 5961993"/>
              <a:gd name="connsiteY19" fmla="*/ 1569660 h 1569660"/>
              <a:gd name="connsiteX20" fmla="*/ 722064 w 5961993"/>
              <a:gd name="connsiteY20" fmla="*/ 1569660 h 1569660"/>
              <a:gd name="connsiteX21" fmla="*/ 0 w 5961993"/>
              <a:gd name="connsiteY21" fmla="*/ 1569660 h 1569660"/>
              <a:gd name="connsiteX22" fmla="*/ 0 w 5961993"/>
              <a:gd name="connsiteY22" fmla="*/ 1093530 h 1569660"/>
              <a:gd name="connsiteX23" fmla="*/ 0 w 5961993"/>
              <a:gd name="connsiteY23" fmla="*/ 570310 h 1569660"/>
              <a:gd name="connsiteX24" fmla="*/ 0 w 5961993"/>
              <a:gd name="connsiteY24" fmla="*/ 0 h 156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61993" h="1569660" extrusionOk="0">
                <a:moveTo>
                  <a:pt x="0" y="0"/>
                </a:moveTo>
                <a:cubicBezTo>
                  <a:pt x="313789" y="7553"/>
                  <a:pt x="348416" y="-1183"/>
                  <a:pt x="662444" y="0"/>
                </a:cubicBezTo>
                <a:cubicBezTo>
                  <a:pt x="976472" y="1183"/>
                  <a:pt x="1179580" y="-15950"/>
                  <a:pt x="1384507" y="0"/>
                </a:cubicBezTo>
                <a:cubicBezTo>
                  <a:pt x="1589434" y="15950"/>
                  <a:pt x="1939862" y="4767"/>
                  <a:pt x="2166191" y="0"/>
                </a:cubicBezTo>
                <a:cubicBezTo>
                  <a:pt x="2392520" y="-4767"/>
                  <a:pt x="2520400" y="21098"/>
                  <a:pt x="2649775" y="0"/>
                </a:cubicBezTo>
                <a:cubicBezTo>
                  <a:pt x="2779150" y="-21098"/>
                  <a:pt x="3118790" y="-18511"/>
                  <a:pt x="3312218" y="0"/>
                </a:cubicBezTo>
                <a:cubicBezTo>
                  <a:pt x="3505646" y="18511"/>
                  <a:pt x="3674868" y="138"/>
                  <a:pt x="3795802" y="0"/>
                </a:cubicBezTo>
                <a:cubicBezTo>
                  <a:pt x="3916736" y="-138"/>
                  <a:pt x="4088100" y="-387"/>
                  <a:pt x="4339006" y="0"/>
                </a:cubicBezTo>
                <a:cubicBezTo>
                  <a:pt x="4589912" y="387"/>
                  <a:pt x="4877690" y="-30864"/>
                  <a:pt x="5061070" y="0"/>
                </a:cubicBezTo>
                <a:cubicBezTo>
                  <a:pt x="5244450" y="30864"/>
                  <a:pt x="5680658" y="-9323"/>
                  <a:pt x="5961993" y="0"/>
                </a:cubicBezTo>
                <a:cubicBezTo>
                  <a:pt x="5962891" y="177405"/>
                  <a:pt x="5961930" y="297452"/>
                  <a:pt x="5961993" y="507523"/>
                </a:cubicBezTo>
                <a:cubicBezTo>
                  <a:pt x="5962056" y="717594"/>
                  <a:pt x="5974510" y="914829"/>
                  <a:pt x="5961993" y="1030743"/>
                </a:cubicBezTo>
                <a:cubicBezTo>
                  <a:pt x="5949476" y="1146657"/>
                  <a:pt x="5986118" y="1387254"/>
                  <a:pt x="5961993" y="1569660"/>
                </a:cubicBezTo>
                <a:cubicBezTo>
                  <a:pt x="5735945" y="1551395"/>
                  <a:pt x="5698288" y="1588153"/>
                  <a:pt x="5478409" y="1569660"/>
                </a:cubicBezTo>
                <a:cubicBezTo>
                  <a:pt x="5258530" y="1551167"/>
                  <a:pt x="5077556" y="1562836"/>
                  <a:pt x="4815965" y="1569660"/>
                </a:cubicBezTo>
                <a:cubicBezTo>
                  <a:pt x="4554374" y="1576484"/>
                  <a:pt x="4522877" y="1553076"/>
                  <a:pt x="4272762" y="1569660"/>
                </a:cubicBezTo>
                <a:cubicBezTo>
                  <a:pt x="4022647" y="1586244"/>
                  <a:pt x="3832518" y="1539593"/>
                  <a:pt x="3669938" y="1569660"/>
                </a:cubicBezTo>
                <a:cubicBezTo>
                  <a:pt x="3507358" y="1599727"/>
                  <a:pt x="3299745" y="1555974"/>
                  <a:pt x="2947874" y="1569660"/>
                </a:cubicBezTo>
                <a:cubicBezTo>
                  <a:pt x="2596003" y="1583346"/>
                  <a:pt x="2331532" y="1563667"/>
                  <a:pt x="2166191" y="1569660"/>
                </a:cubicBezTo>
                <a:cubicBezTo>
                  <a:pt x="2000850" y="1575653"/>
                  <a:pt x="1720542" y="1537258"/>
                  <a:pt x="1503747" y="1569660"/>
                </a:cubicBezTo>
                <a:cubicBezTo>
                  <a:pt x="1286952" y="1602062"/>
                  <a:pt x="1073637" y="1538022"/>
                  <a:pt x="722064" y="1569660"/>
                </a:cubicBezTo>
                <a:cubicBezTo>
                  <a:pt x="370491" y="1601298"/>
                  <a:pt x="264813" y="1567621"/>
                  <a:pt x="0" y="1569660"/>
                </a:cubicBezTo>
                <a:cubicBezTo>
                  <a:pt x="6696" y="1365396"/>
                  <a:pt x="5908" y="1288364"/>
                  <a:pt x="0" y="1093530"/>
                </a:cubicBezTo>
                <a:cubicBezTo>
                  <a:pt x="-5908" y="898696"/>
                  <a:pt x="23974" y="689073"/>
                  <a:pt x="0" y="570310"/>
                </a:cubicBezTo>
                <a:cubicBezTo>
                  <a:pt x="-23974" y="451547"/>
                  <a:pt x="8102" y="253008"/>
                  <a:pt x="0" y="0"/>
                </a:cubicBezTo>
                <a:close/>
              </a:path>
            </a:pathLst>
          </a:custGeom>
          <a:noFill/>
          <a:ln>
            <a:noFill/>
            <a:extLst>
              <a:ext uri="{C807C97D-BFC1-408E-A445-0C87EB9F89A2}">
                <ask:lineSketchStyleProps xmlns:ask="http://schemas.microsoft.com/office/drawing/2018/sketchyshapes" sd="846069102">
                  <a:prstGeom prst="rect">
                    <a:avLst/>
                  </a:prstGeom>
                  <ask:type>
                    <ask:lineSketchFreehand/>
                  </ask:type>
                </ask:lineSketchStyleProps>
              </a:ext>
            </a:extLst>
          </a:ln>
        </p:spPr>
        <p:txBody>
          <a:bodyPr wrap="square" rtlCol="0">
            <a:spAutoFit/>
          </a:bodyPr>
          <a:lstStyle/>
          <a:p>
            <a:pPr algn="ctr"/>
            <a:r>
              <a:rPr lang="en-US" sz="4800" b="1" dirty="0">
                <a:solidFill>
                  <a:srgbClr val="0034A7"/>
                </a:solidFill>
                <a:latin typeface="Arial" panose="020B0604020202020204" pitchFamily="34" charset="0"/>
                <a:cs typeface="Arial" panose="020B0604020202020204" pitchFamily="34" charset="0"/>
              </a:rPr>
              <a:t>Are you ready to give it a try?</a:t>
            </a:r>
          </a:p>
        </p:txBody>
      </p:sp>
      <p:sp>
        <p:nvSpPr>
          <p:cNvPr id="3" name="Slide Number Placeholder 2">
            <a:extLst>
              <a:ext uri="{FF2B5EF4-FFF2-40B4-BE49-F238E27FC236}">
                <a16:creationId xmlns:a16="http://schemas.microsoft.com/office/drawing/2014/main" id="{029DBC26-4037-BF30-04F1-B6B0C1401013}"/>
              </a:ext>
            </a:extLst>
          </p:cNvPr>
          <p:cNvSpPr>
            <a:spLocks noGrp="1"/>
          </p:cNvSpPr>
          <p:nvPr>
            <p:ph type="sldNum" sz="quarter" idx="12"/>
          </p:nvPr>
        </p:nvSpPr>
        <p:spPr/>
        <p:txBody>
          <a:bodyPr/>
          <a:lstStyle/>
          <a:p>
            <a:r>
              <a:rPr lang="en-US"/>
              <a:t>Rev It Up – </a:t>
            </a:r>
            <a:fld id="{7D52F209-99F7-4049-AA47-24F544FE70AF}" type="slidenum">
              <a:rPr lang="en-US" smtClean="0"/>
              <a:t>9</a:t>
            </a:fld>
            <a:endParaRPr lang="en-US" dirty="0"/>
          </a:p>
        </p:txBody>
      </p:sp>
    </p:spTree>
    <p:extLst>
      <p:ext uri="{BB962C8B-B14F-4D97-AF65-F5344CB8AC3E}">
        <p14:creationId xmlns:p14="http://schemas.microsoft.com/office/powerpoint/2010/main" val="1853962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30150</TotalTime>
  <Words>1230</Words>
  <Application>Microsoft Macintosh PowerPoint</Application>
  <PresentationFormat>Widescreen</PresentationFormat>
  <Paragraphs>197</Paragraphs>
  <Slides>26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Aptos</vt:lpstr>
      <vt:lpstr>Arial</vt:lpstr>
      <vt:lpstr>Calibri</vt:lpstr>
      <vt:lpstr>Office Theme</vt:lpstr>
      <vt:lpstr>Sustainability Dash</vt:lpstr>
      <vt:lpstr>What is Sustainability?</vt:lpstr>
      <vt:lpstr>You can eat sustainably!  Here are 3 tips for a more sustainable diet:</vt:lpstr>
      <vt:lpstr>Tip #1: Use the power of plants!</vt:lpstr>
      <vt:lpstr>So, are animal foods bad?</vt:lpstr>
      <vt:lpstr>Did you know? Many plant foods are rich in protein!</vt:lpstr>
      <vt:lpstr>Tip #2: Eat in the here and now!</vt:lpstr>
      <vt:lpstr>Tip #3: Skip the processed stuff!</vt:lpstr>
      <vt:lpstr>That’s a lot of things to think about!!</vt:lpstr>
      <vt:lpstr>Rules</vt:lpstr>
      <vt:lpstr>Remember the 3 tips:</vt:lpstr>
      <vt:lpstr>Time to tally up those footprints!</vt:lpstr>
      <vt:lpstr>Try choosing fresh fruit local to New Jersey!</vt:lpstr>
      <vt:lpstr>Some fruits are not local to New Jersey, but they are still pretty good choices, especially during the winter months when they are in season in other states.</vt:lpstr>
      <vt:lpstr>Veggies are awesome choices when they are in season!</vt:lpstr>
      <vt:lpstr>Just like fruits, some veggies aren’t local to New Jersey either.</vt:lpstr>
      <vt:lpstr>Did you know quinoa comes from South America? Not exactly a local choice!</vt:lpstr>
      <vt:lpstr>Remember the Power of Plants?  Plant proteins are awesome choices!</vt:lpstr>
      <vt:lpstr>If you do want meat, poultry is a better choice than pork or beef. Eggs are a good choice too.</vt:lpstr>
      <vt:lpstr>Seafood is a great source of omega 3’s!</vt:lpstr>
      <vt:lpstr>Dairy comes from cows, but it does have a lower carbon footprint than beef. Swap some of the dairy foods you eat with plant-based foods to have an even lower footprint.</vt:lpstr>
      <vt:lpstr>For dessert, picking a less processed food will be best. Pick the ones with the least number of ingredients!</vt:lpstr>
      <vt:lpstr>Teams, time to tally up your footprints…</vt:lpstr>
      <vt:lpstr>One Last Way to Eat Sustainably … </vt:lpstr>
      <vt:lpstr>Teens Like You Can MAKE A DIFFERENCE!!!</vt:lpstr>
      <vt:lpstr>There’s only one Planet Earth…                    Your Planet, Your Food, Your Choice!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Geb Bastian</dc:creator>
  <cp:lastModifiedBy>Cartney, Shelly</cp:lastModifiedBy>
  <cp:revision>128</cp:revision>
  <dcterms:created xsi:type="dcterms:W3CDTF">2021-06-23T19:23:51Z</dcterms:created>
  <dcterms:modified xsi:type="dcterms:W3CDTF">2024-04-08T15:26:05Z</dcterms:modified>
</cp:coreProperties>
</file>