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62"/>
  </p:notesMasterIdLst>
  <p:sldIdLst>
    <p:sldId id="318" r:id="rId5"/>
    <p:sldId id="323" r:id="rId6"/>
    <p:sldId id="324" r:id="rId7"/>
    <p:sldId id="256" r:id="rId8"/>
    <p:sldId id="257" r:id="rId9"/>
    <p:sldId id="283" r:id="rId10"/>
    <p:sldId id="259" r:id="rId11"/>
    <p:sldId id="285" r:id="rId12"/>
    <p:sldId id="258" r:id="rId13"/>
    <p:sldId id="284" r:id="rId14"/>
    <p:sldId id="261" r:id="rId15"/>
    <p:sldId id="287" r:id="rId16"/>
    <p:sldId id="260" r:id="rId17"/>
    <p:sldId id="286" r:id="rId18"/>
    <p:sldId id="262" r:id="rId19"/>
    <p:sldId id="288" r:id="rId20"/>
    <p:sldId id="263" r:id="rId21"/>
    <p:sldId id="291" r:id="rId22"/>
    <p:sldId id="339" r:id="rId23"/>
    <p:sldId id="338" r:id="rId24"/>
    <p:sldId id="341" r:id="rId25"/>
    <p:sldId id="342" r:id="rId26"/>
    <p:sldId id="340" r:id="rId27"/>
    <p:sldId id="292" r:id="rId28"/>
    <p:sldId id="349" r:id="rId29"/>
    <p:sldId id="350" r:id="rId30"/>
    <p:sldId id="351" r:id="rId31"/>
    <p:sldId id="352" r:id="rId32"/>
    <p:sldId id="353" r:id="rId33"/>
    <p:sldId id="354" r:id="rId34"/>
    <p:sldId id="355" r:id="rId35"/>
    <p:sldId id="356" r:id="rId36"/>
    <p:sldId id="357" r:id="rId37"/>
    <p:sldId id="358" r:id="rId38"/>
    <p:sldId id="272" r:id="rId39"/>
    <p:sldId id="298" r:id="rId40"/>
    <p:sldId id="274" r:id="rId41"/>
    <p:sldId id="301" r:id="rId42"/>
    <p:sldId id="360" r:id="rId43"/>
    <p:sldId id="361" r:id="rId44"/>
    <p:sldId id="362" r:id="rId45"/>
    <p:sldId id="302" r:id="rId46"/>
    <p:sldId id="276" r:id="rId47"/>
    <p:sldId id="303" r:id="rId48"/>
    <p:sldId id="277" r:id="rId49"/>
    <p:sldId id="304" r:id="rId50"/>
    <p:sldId id="279" r:id="rId51"/>
    <p:sldId id="305" r:id="rId52"/>
    <p:sldId id="280" r:id="rId53"/>
    <p:sldId id="306" r:id="rId54"/>
    <p:sldId id="364" r:id="rId55"/>
    <p:sldId id="307" r:id="rId56"/>
    <p:sldId id="282" r:id="rId57"/>
    <p:sldId id="308" r:id="rId58"/>
    <p:sldId id="327" r:id="rId59"/>
    <p:sldId id="336" r:id="rId60"/>
    <p:sldId id="329" r:id="rId61"/>
  </p:sldIdLst>
  <p:sldSz cx="12192000" cy="6858000"/>
  <p:notesSz cx="6950075" cy="9236075"/>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CBD3EB"/>
    <a:srgbClr val="CEDE54"/>
    <a:srgbClr val="FBAA26"/>
    <a:srgbClr val="E880E9"/>
    <a:srgbClr val="5F6A6D"/>
    <a:srgbClr val="0034A7"/>
    <a:srgbClr val="C99700"/>
    <a:srgbClr val="00855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1" autoAdjust="0"/>
    <p:restoredTop sz="86599" autoAdjust="0"/>
  </p:normalViewPr>
  <p:slideViewPr>
    <p:cSldViewPr>
      <p:cViewPr varScale="1">
        <p:scale>
          <a:sx n="105" d="100"/>
          <a:sy n="105" d="100"/>
        </p:scale>
        <p:origin x="1576" y="200"/>
      </p:cViewPr>
      <p:guideLst>
        <p:guide orient="horz" pos="2160"/>
        <p:guide pos="3840"/>
      </p:guideLst>
    </p:cSldViewPr>
  </p:slideViewPr>
  <p:outlineViewPr>
    <p:cViewPr>
      <p:scale>
        <a:sx n="33" d="100"/>
        <a:sy n="33" d="100"/>
      </p:scale>
      <p:origin x="0" y="-16392"/>
    </p:cViewPr>
  </p:outlineViewPr>
  <p:notesTextViewPr>
    <p:cViewPr>
      <p:scale>
        <a:sx n="100" d="100"/>
        <a:sy n="100" d="100"/>
      </p:scale>
      <p:origin x="0" y="0"/>
    </p:cViewPr>
  </p:notesTextViewPr>
  <p:sorterViewPr>
    <p:cViewPr>
      <p:scale>
        <a:sx n="66" d="100"/>
        <a:sy n="66" d="100"/>
      </p:scale>
      <p:origin x="0" y="1502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F00129-17B4-4768-B8DA-1A96A6EC4611}"/>
              </a:ext>
            </a:extLst>
          </p:cNvPr>
          <p:cNvSpPr>
            <a:spLocks noGrp="1"/>
          </p:cNvSpPr>
          <p:nvPr>
            <p:ph type="hdr" sz="quarter"/>
          </p:nvPr>
        </p:nvSpPr>
        <p:spPr>
          <a:xfrm>
            <a:off x="0" y="0"/>
            <a:ext cx="3011488" cy="461963"/>
          </a:xfrm>
          <a:prstGeom prst="rect">
            <a:avLst/>
          </a:prstGeom>
        </p:spPr>
        <p:txBody>
          <a:bodyPr vert="horz" lIns="92487" tIns="46244" rIns="92487" bIns="46244" rtlCol="0"/>
          <a:lstStyle>
            <a:lvl1pPr algn="l">
              <a:defRPr sz="1200">
                <a:latin typeface="Times New Roman"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415170C7-567C-4B63-8ACB-E2FEA0920851}"/>
              </a:ext>
            </a:extLst>
          </p:cNvPr>
          <p:cNvSpPr>
            <a:spLocks noGrp="1"/>
          </p:cNvSpPr>
          <p:nvPr>
            <p:ph type="dt" idx="1"/>
          </p:nvPr>
        </p:nvSpPr>
        <p:spPr>
          <a:xfrm>
            <a:off x="3937000" y="0"/>
            <a:ext cx="3011488" cy="461963"/>
          </a:xfrm>
          <a:prstGeom prst="rect">
            <a:avLst/>
          </a:prstGeom>
        </p:spPr>
        <p:txBody>
          <a:bodyPr vert="horz" wrap="square" lIns="92487" tIns="46244" rIns="92487" bIns="46244" numCol="1" anchor="t" anchorCtr="0" compatLnSpc="1">
            <a:prstTxWarp prst="textNoShape">
              <a:avLst/>
            </a:prstTxWarp>
          </a:bodyPr>
          <a:lstStyle>
            <a:lvl1pPr algn="r">
              <a:defRPr sz="1200"/>
            </a:lvl1pPr>
          </a:lstStyle>
          <a:p>
            <a:pPr>
              <a:defRPr/>
            </a:pPr>
            <a:fld id="{DFE5E098-2A70-4665-A8F1-2EFA85562F6D}" type="datetimeFigureOut">
              <a:rPr lang="en-US" altLang="en-US"/>
              <a:pPr>
                <a:defRPr/>
              </a:pPr>
              <a:t>9/16/24</a:t>
            </a:fld>
            <a:endParaRPr lang="en-US" altLang="en-US"/>
          </a:p>
        </p:txBody>
      </p:sp>
      <p:sp>
        <p:nvSpPr>
          <p:cNvPr id="4" name="Slide Image Placeholder 3">
            <a:extLst>
              <a:ext uri="{FF2B5EF4-FFF2-40B4-BE49-F238E27FC236}">
                <a16:creationId xmlns:a16="http://schemas.microsoft.com/office/drawing/2014/main" id="{ACC21379-5A6B-4184-8EF7-ADF575A5F48F}"/>
              </a:ext>
            </a:extLst>
          </p:cNvPr>
          <p:cNvSpPr>
            <a:spLocks noGrp="1" noRot="1" noChangeAspect="1"/>
          </p:cNvSpPr>
          <p:nvPr>
            <p:ph type="sldImg" idx="2"/>
          </p:nvPr>
        </p:nvSpPr>
        <p:spPr>
          <a:xfrm>
            <a:off x="396875" y="692150"/>
            <a:ext cx="6156325" cy="3463925"/>
          </a:xfrm>
          <a:prstGeom prst="rect">
            <a:avLst/>
          </a:prstGeom>
          <a:noFill/>
          <a:ln w="12700">
            <a:solidFill>
              <a:prstClr val="black"/>
            </a:solidFill>
          </a:ln>
        </p:spPr>
        <p:txBody>
          <a:bodyPr vert="horz" lIns="92487" tIns="46244" rIns="92487" bIns="46244" rtlCol="0" anchor="ctr"/>
          <a:lstStyle/>
          <a:p>
            <a:pPr lvl="0"/>
            <a:endParaRPr lang="en-US" noProof="0"/>
          </a:p>
        </p:txBody>
      </p:sp>
      <p:sp>
        <p:nvSpPr>
          <p:cNvPr id="5" name="Notes Placeholder 4">
            <a:extLst>
              <a:ext uri="{FF2B5EF4-FFF2-40B4-BE49-F238E27FC236}">
                <a16:creationId xmlns:a16="http://schemas.microsoft.com/office/drawing/2014/main" id="{EEBA4B5C-3865-478F-9E0A-034177ABF7B5}"/>
              </a:ext>
            </a:extLst>
          </p:cNvPr>
          <p:cNvSpPr>
            <a:spLocks noGrp="1"/>
          </p:cNvSpPr>
          <p:nvPr>
            <p:ph type="body" sz="quarter" idx="3"/>
          </p:nvPr>
        </p:nvSpPr>
        <p:spPr>
          <a:xfrm>
            <a:off x="695325" y="4387850"/>
            <a:ext cx="5559425" cy="4156075"/>
          </a:xfrm>
          <a:prstGeom prst="rect">
            <a:avLst/>
          </a:prstGeom>
        </p:spPr>
        <p:txBody>
          <a:bodyPr vert="horz" lIns="92487" tIns="46244" rIns="92487" bIns="4624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6379513-DCDA-4593-B13E-850A5E9766E2}"/>
              </a:ext>
            </a:extLst>
          </p:cNvPr>
          <p:cNvSpPr>
            <a:spLocks noGrp="1"/>
          </p:cNvSpPr>
          <p:nvPr>
            <p:ph type="ftr" sz="quarter" idx="4"/>
          </p:nvPr>
        </p:nvSpPr>
        <p:spPr>
          <a:xfrm>
            <a:off x="0" y="8772525"/>
            <a:ext cx="3011488" cy="461963"/>
          </a:xfrm>
          <a:prstGeom prst="rect">
            <a:avLst/>
          </a:prstGeom>
        </p:spPr>
        <p:txBody>
          <a:bodyPr vert="horz" lIns="92487" tIns="46244" rIns="92487" bIns="46244" rtlCol="0" anchor="b"/>
          <a:lstStyle>
            <a:lvl1pPr algn="l">
              <a:defRPr sz="1200">
                <a:latin typeface="Times New Roman"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E3758D0D-A881-4341-8784-ADCC94EBDD97}"/>
              </a:ext>
            </a:extLst>
          </p:cNvPr>
          <p:cNvSpPr>
            <a:spLocks noGrp="1"/>
          </p:cNvSpPr>
          <p:nvPr>
            <p:ph type="sldNum" sz="quarter" idx="5"/>
          </p:nvPr>
        </p:nvSpPr>
        <p:spPr>
          <a:xfrm>
            <a:off x="3937000" y="8772525"/>
            <a:ext cx="3011488" cy="461963"/>
          </a:xfrm>
          <a:prstGeom prst="rect">
            <a:avLst/>
          </a:prstGeom>
        </p:spPr>
        <p:txBody>
          <a:bodyPr vert="horz" wrap="square" lIns="92487" tIns="46244" rIns="92487" bIns="46244" numCol="1" anchor="b" anchorCtr="0" compatLnSpc="1">
            <a:prstTxWarp prst="textNoShape">
              <a:avLst/>
            </a:prstTxWarp>
          </a:bodyPr>
          <a:lstStyle>
            <a:lvl1pPr algn="r">
              <a:defRPr sz="1200"/>
            </a:lvl1pPr>
          </a:lstStyle>
          <a:p>
            <a:pPr>
              <a:defRPr/>
            </a:pPr>
            <a:fld id="{B6F8EC21-331D-489D-B5E0-A8475C674EF5}" type="slidenum">
              <a:rPr lang="en-US" altLang="en-US"/>
              <a:pPr>
                <a:defRPr/>
              </a:pPr>
              <a:t>‹#›</a:t>
            </a:fld>
            <a:endParaRPr lang="en-US" altLang="en-US"/>
          </a:p>
        </p:txBody>
      </p:sp>
    </p:spTree>
    <p:extLst>
      <p:ext uri="{BB962C8B-B14F-4D97-AF65-F5344CB8AC3E}">
        <p14:creationId xmlns:p14="http://schemas.microsoft.com/office/powerpoint/2010/main" val="3646006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B6F8EC21-331D-489D-B5E0-A8475C674EF5}" type="slidenum">
              <a:rPr lang="en-US" altLang="en-US" smtClean="0"/>
              <a:pPr>
                <a:defRPr/>
              </a:pPr>
              <a:t>1</a:t>
            </a:fld>
            <a:endParaRPr lang="en-US" altLang="en-US"/>
          </a:p>
        </p:txBody>
      </p:sp>
    </p:spTree>
    <p:extLst>
      <p:ext uri="{BB962C8B-B14F-4D97-AF65-F5344CB8AC3E}">
        <p14:creationId xmlns:p14="http://schemas.microsoft.com/office/powerpoint/2010/main" val="989112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B6F8EC21-331D-489D-B5E0-A8475C674EF5}" type="slidenum">
              <a:rPr lang="en-US" altLang="en-US" smtClean="0"/>
              <a:pPr>
                <a:defRPr/>
              </a:pPr>
              <a:t>2</a:t>
            </a:fld>
            <a:endParaRPr lang="en-US" altLang="en-US"/>
          </a:p>
        </p:txBody>
      </p:sp>
    </p:spTree>
    <p:extLst>
      <p:ext uri="{BB962C8B-B14F-4D97-AF65-F5344CB8AC3E}">
        <p14:creationId xmlns:p14="http://schemas.microsoft.com/office/powerpoint/2010/main" val="405880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D1836F8E-65D0-4F96-A46D-E00ACC473098}"/>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267" name="Notes Placeholder 2">
            <a:extLst>
              <a:ext uri="{FF2B5EF4-FFF2-40B4-BE49-F238E27FC236}">
                <a16:creationId xmlns:a16="http://schemas.microsoft.com/office/drawing/2014/main" id="{AEB93AEB-B00F-4AF5-805E-AAF1DA4A0DB2}"/>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268" name="Slide Number Placeholder 3">
            <a:extLst>
              <a:ext uri="{FF2B5EF4-FFF2-40B4-BE49-F238E27FC236}">
                <a16:creationId xmlns:a16="http://schemas.microsoft.com/office/drawing/2014/main" id="{9CACA46E-E9C0-4429-98D6-223E88560386}"/>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9E40781-D01E-44D3-A35A-01FF78375515}"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4D7B682-A980-472C-AB25-F65CEE348F6D}"/>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3" name="Notes Placeholder 2">
            <a:extLst>
              <a:ext uri="{FF2B5EF4-FFF2-40B4-BE49-F238E27FC236}">
                <a16:creationId xmlns:a16="http://schemas.microsoft.com/office/drawing/2014/main" id="{A299C16C-1703-4AA1-9DA8-084AC2EFE37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0484" name="Slide Number Placeholder 3">
            <a:extLst>
              <a:ext uri="{FF2B5EF4-FFF2-40B4-BE49-F238E27FC236}">
                <a16:creationId xmlns:a16="http://schemas.microsoft.com/office/drawing/2014/main" id="{71AE26C7-01F4-43C0-962D-BA14FDF77ED7}"/>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9B1D21DB-165B-4A30-A071-C48A0B8EEB4C}" type="slidenum">
              <a:rPr lang="en-US" altLang="en-US" sz="1200" smtClean="0"/>
              <a:pPr/>
              <a:t>12</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360D0967-E744-44B2-A333-EAFCFF413FA5}"/>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6083" name="Notes Placeholder 2">
            <a:extLst>
              <a:ext uri="{FF2B5EF4-FFF2-40B4-BE49-F238E27FC236}">
                <a16:creationId xmlns:a16="http://schemas.microsoft.com/office/drawing/2014/main" id="{4C3FC034-D8DE-4EE2-8A41-5986A421F1B7}"/>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6084" name="Slide Number Placeholder 3">
            <a:extLst>
              <a:ext uri="{FF2B5EF4-FFF2-40B4-BE49-F238E27FC236}">
                <a16:creationId xmlns:a16="http://schemas.microsoft.com/office/drawing/2014/main" id="{E7F5D1EE-B626-4D2F-B5C7-6AB489146589}"/>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49A8129-A1C1-4FF8-B93C-FB3C012274B2}" type="slidenum">
              <a:rPr lang="en-US" altLang="en-US" sz="1200" smtClean="0"/>
              <a:pPr/>
              <a:t>36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77802BBF-D7CB-4FA9-BBA7-3ECCE3F1514F}"/>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1443" name="Notes Placeholder 2">
            <a:extLst>
              <a:ext uri="{FF2B5EF4-FFF2-40B4-BE49-F238E27FC236}">
                <a16:creationId xmlns:a16="http://schemas.microsoft.com/office/drawing/2014/main" id="{82A3260F-3D0A-4EFC-B537-9B13BFDD04C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1444" name="Slide Number Placeholder 3">
            <a:extLst>
              <a:ext uri="{FF2B5EF4-FFF2-40B4-BE49-F238E27FC236}">
                <a16:creationId xmlns:a16="http://schemas.microsoft.com/office/drawing/2014/main" id="{B6E02EDA-7C24-4A6D-BE36-5F35076C094D}"/>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0F206BE-1BC4-4979-9914-B39440A329C9}" type="slidenum">
              <a:rPr lang="en-US" altLang="en-US" sz="1200" smtClean="0"/>
              <a:pPr/>
              <a:t>50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8380" name="Rectangle 12"/>
          <p:cNvSpPr>
            <a:spLocks noGrp="1" noChangeArrowheads="1"/>
          </p:cNvSpPr>
          <p:nvPr>
            <p:ph type="subTitle" idx="1"/>
          </p:nvPr>
        </p:nvSpPr>
        <p:spPr>
          <a:xfrm>
            <a:off x="1828800" y="3657600"/>
            <a:ext cx="8534400" cy="1485900"/>
          </a:xfrm>
        </p:spPr>
        <p:txBody>
          <a:bodyPr/>
          <a:lstStyle>
            <a:lvl1pPr marL="0" indent="0" algn="ctr">
              <a:buFontTx/>
              <a:buNone/>
              <a:defRPr/>
            </a:lvl1pPr>
          </a:lstStyle>
          <a:p>
            <a:r>
              <a:rPr lang="en-US"/>
              <a:t>Click to edit Master subtitle style</a:t>
            </a:r>
          </a:p>
        </p:txBody>
      </p:sp>
      <p:pic>
        <p:nvPicPr>
          <p:cNvPr id="3" name="Picture 2">
            <a:extLst>
              <a:ext uri="{FF2B5EF4-FFF2-40B4-BE49-F238E27FC236}">
                <a16:creationId xmlns:a16="http://schemas.microsoft.com/office/drawing/2014/main" id="{9B38D7F4-9BB9-9666-CFB7-A0A0382AF9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00" y="5257800"/>
            <a:ext cx="1758950" cy="1257300"/>
          </a:xfrm>
          <a:prstGeom prst="rect">
            <a:avLst/>
          </a:prstGeom>
        </p:spPr>
      </p:pic>
      <p:pic>
        <p:nvPicPr>
          <p:cNvPr id="17" name="Picture 16">
            <a:extLst>
              <a:ext uri="{FF2B5EF4-FFF2-40B4-BE49-F238E27FC236}">
                <a16:creationId xmlns:a16="http://schemas.microsoft.com/office/drawing/2014/main" id="{A616D5AD-EE83-CB64-2947-4B715D0F519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8839200" y="5454776"/>
            <a:ext cx="2971799" cy="863349"/>
          </a:xfrm>
          <a:prstGeom prst="rect">
            <a:avLst/>
          </a:prstGeom>
        </p:spPr>
      </p:pic>
      <p:sp>
        <p:nvSpPr>
          <p:cNvPr id="4" name="Title 3">
            <a:extLst>
              <a:ext uri="{FF2B5EF4-FFF2-40B4-BE49-F238E27FC236}">
                <a16:creationId xmlns:a16="http://schemas.microsoft.com/office/drawing/2014/main" id="{EE9FF65B-7286-FBA2-A2B7-7565853DE089}"/>
              </a:ext>
            </a:extLst>
          </p:cNvPr>
          <p:cNvSpPr>
            <a:spLocks noGrp="1"/>
          </p:cNvSpPr>
          <p:nvPr>
            <p:ph type="title"/>
          </p:nvPr>
        </p:nvSpPr>
        <p:spPr/>
        <p:txBody>
          <a:bodyPr/>
          <a:lstStyle/>
          <a:p>
            <a:r>
              <a:rPr lang="en-US"/>
              <a:t>Click to edit Master title style</a:t>
            </a:r>
          </a:p>
        </p:txBody>
      </p:sp>
      <p:sp>
        <p:nvSpPr>
          <p:cNvPr id="5" name="TextBox 4">
            <a:extLst>
              <a:ext uri="{FF2B5EF4-FFF2-40B4-BE49-F238E27FC236}">
                <a16:creationId xmlns:a16="http://schemas.microsoft.com/office/drawing/2014/main" id="{21E68C42-847E-BE53-5729-ECA39C147076}"/>
              </a:ext>
            </a:extLst>
          </p:cNvPr>
          <p:cNvSpPr txBox="1"/>
          <p:nvPr userDrawn="1"/>
        </p:nvSpPr>
        <p:spPr>
          <a:xfrm>
            <a:off x="2438400" y="5715000"/>
            <a:ext cx="6172200" cy="769441"/>
          </a:xfrm>
          <a:prstGeom prst="rect">
            <a:avLst/>
          </a:prstGeom>
          <a:noFill/>
        </p:spPr>
        <p:txBody>
          <a:bodyPr wrap="square" lIns="0" tIns="0" rIns="0" bIns="0" rtlCol="0">
            <a:spAutoFit/>
          </a:bodyPr>
          <a:lstStyle/>
          <a:p>
            <a:pPr>
              <a:spcBef>
                <a:spcPts val="600"/>
              </a:spcBef>
            </a:pPr>
            <a:r>
              <a:rPr lang="en-US" sz="800" dirty="0">
                <a:solidFill>
                  <a:schemeClr val="tx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tx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indent="0">
              <a:spcBef>
                <a:spcPts val="600"/>
              </a:spcBef>
              <a:tabLst>
                <a:tab pos="6111875" algn="r"/>
              </a:tabLst>
            </a:pPr>
            <a:r>
              <a:rPr lang="en-US" sz="800" dirty="0">
                <a:solidFill>
                  <a:schemeClr val="tx1"/>
                </a:solidFill>
                <a:effectLst/>
                <a:latin typeface="Arial" panose="020B0604020202020204" pitchFamily="34" charset="0"/>
                <a:cs typeface="Arial" panose="020B0604020202020204" pitchFamily="34" charset="0"/>
              </a:rPr>
              <a:t>Learn more at </a:t>
            </a:r>
            <a:r>
              <a:rPr lang="en-US" sz="800" dirty="0">
                <a:solidFill>
                  <a:schemeClr val="tx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cs typeface="Arial" panose="020B0604020202020204" pitchFamily="34" charset="0"/>
              </a:rPr>
              <a:t>.	© 2024, South Dakota Board of Regents</a:t>
            </a:r>
          </a:p>
        </p:txBody>
      </p:sp>
    </p:spTree>
    <p:extLst>
      <p:ext uri="{BB962C8B-B14F-4D97-AF65-F5344CB8AC3E}">
        <p14:creationId xmlns:p14="http://schemas.microsoft.com/office/powerpoint/2010/main" val="20178110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001000" cy="114300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5">
            <a:extLst>
              <a:ext uri="{FF2B5EF4-FFF2-40B4-BE49-F238E27FC236}">
                <a16:creationId xmlns:a16="http://schemas.microsoft.com/office/drawing/2014/main" id="{04040F7B-1AE8-449A-A003-79373E39C6EE}"/>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AA86AB6-9D9A-4685-B03D-FB7247849EC3}" type="slidenum">
              <a:rPr lang="en-US" altLang="en-US" smtClean="0"/>
              <a:pPr>
                <a:defRPr/>
              </a:pPr>
              <a:t>‹#›</a:t>
            </a:fld>
            <a:endParaRPr lang="en-US" altLang="en-US" dirty="0"/>
          </a:p>
        </p:txBody>
      </p:sp>
    </p:spTree>
    <p:extLst>
      <p:ext uri="{BB962C8B-B14F-4D97-AF65-F5344CB8AC3E}">
        <p14:creationId xmlns:p14="http://schemas.microsoft.com/office/powerpoint/2010/main" val="3761137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9248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5">
            <a:extLst>
              <a:ext uri="{FF2B5EF4-FFF2-40B4-BE49-F238E27FC236}">
                <a16:creationId xmlns:a16="http://schemas.microsoft.com/office/drawing/2014/main" id="{EC9CA03E-6510-47C8-B3AC-5ABC1466FE92}"/>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0B58D40D-7263-4CA5-9CDC-257DE71C0076}" type="slidenum">
              <a:rPr lang="en-US" altLang="en-US" smtClean="0"/>
              <a:pPr>
                <a:defRPr/>
              </a:pPr>
              <a:t>‹#›</a:t>
            </a:fld>
            <a:endParaRPr lang="en-US" altLang="en-US" dirty="0"/>
          </a:p>
        </p:txBody>
      </p:sp>
    </p:spTree>
    <p:extLst>
      <p:ext uri="{BB962C8B-B14F-4D97-AF65-F5344CB8AC3E}">
        <p14:creationId xmlns:p14="http://schemas.microsoft.com/office/powerpoint/2010/main" val="224604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610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15">
            <a:extLst>
              <a:ext uri="{FF2B5EF4-FFF2-40B4-BE49-F238E27FC236}">
                <a16:creationId xmlns:a16="http://schemas.microsoft.com/office/drawing/2014/main" id="{3A997F55-B938-49B1-A9D5-74692D478BB5}"/>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1E10066-4D63-4710-8DBD-BEEE9C4049BB}" type="slidenum">
              <a:rPr lang="en-US" altLang="en-US" smtClean="0"/>
              <a:pPr>
                <a:defRPr/>
              </a:pPr>
              <a:t>‹#›</a:t>
            </a:fld>
            <a:endParaRPr lang="en-US" altLang="en-US" dirty="0"/>
          </a:p>
        </p:txBody>
      </p:sp>
    </p:spTree>
    <p:extLst>
      <p:ext uri="{BB962C8B-B14F-4D97-AF65-F5344CB8AC3E}">
        <p14:creationId xmlns:p14="http://schemas.microsoft.com/office/powerpoint/2010/main" val="116521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077200" cy="1143000"/>
          </a:xfrm>
        </p:spPr>
        <p:txBody>
          <a:bodyPr/>
          <a:lstStyle/>
          <a:p>
            <a:r>
              <a:rPr lang="en-US"/>
              <a:t>Click to edit Master title style</a:t>
            </a:r>
          </a:p>
        </p:txBody>
      </p:sp>
      <p:sp>
        <p:nvSpPr>
          <p:cNvPr id="3" name="Rectangle 13">
            <a:extLst>
              <a:ext uri="{FF2B5EF4-FFF2-40B4-BE49-F238E27FC236}">
                <a16:creationId xmlns:a16="http://schemas.microsoft.com/office/drawing/2014/main" id="{3FC8F9D0-7F82-40FA-9398-751BE0A71FFB}"/>
              </a:ext>
            </a:extLst>
          </p:cNvPr>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4" name="Rectangle 14">
            <a:extLst>
              <a:ext uri="{FF2B5EF4-FFF2-40B4-BE49-F238E27FC236}">
                <a16:creationId xmlns:a16="http://schemas.microsoft.com/office/drawing/2014/main" id="{BF214496-B0E5-4D4C-ABA5-3B3FB96F03C0}"/>
              </a:ext>
            </a:extLst>
          </p:cNvPr>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5" name="Rectangle 15">
            <a:extLst>
              <a:ext uri="{FF2B5EF4-FFF2-40B4-BE49-F238E27FC236}">
                <a16:creationId xmlns:a16="http://schemas.microsoft.com/office/drawing/2014/main" id="{7A537438-08E6-467C-A299-B6ECE93C3A75}"/>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7F68397-0FC5-400E-9B97-AFF5E09BC53A}" type="slidenum">
              <a:rPr lang="en-US" altLang="en-US" smtClean="0"/>
              <a:pPr>
                <a:defRPr/>
              </a:pPr>
              <a:t>‹#›</a:t>
            </a:fld>
            <a:endParaRPr lang="en-US" altLang="en-US" dirty="0"/>
          </a:p>
        </p:txBody>
      </p:sp>
    </p:spTree>
    <p:extLst>
      <p:ext uri="{BB962C8B-B14F-4D97-AF65-F5344CB8AC3E}">
        <p14:creationId xmlns:p14="http://schemas.microsoft.com/office/powerpoint/2010/main" val="1610845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50363199-BCC6-4902-8101-522A00EBB947}"/>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671E857D-9A1F-4698-920D-D1A12A21AF94}" type="slidenum">
              <a:rPr lang="en-US" altLang="en-US" smtClean="0"/>
              <a:pPr>
                <a:defRPr/>
              </a:pPr>
              <a:t>‹#›</a:t>
            </a:fld>
            <a:endParaRPr lang="en-US" altLang="en-US" dirty="0"/>
          </a:p>
        </p:txBody>
      </p:sp>
    </p:spTree>
    <p:extLst>
      <p:ext uri="{BB962C8B-B14F-4D97-AF65-F5344CB8AC3E}">
        <p14:creationId xmlns:p14="http://schemas.microsoft.com/office/powerpoint/2010/main" val="340324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BCECB9C-45EF-CDD0-99AE-212E76CA5687}"/>
              </a:ext>
            </a:extLst>
          </p:cNvPr>
          <p:cNvSpPr/>
          <p:nvPr userDrawn="1"/>
        </p:nvSpPr>
        <p:spPr bwMode="auto">
          <a:xfrm>
            <a:off x="4620685" y="-190500"/>
            <a:ext cx="7799915" cy="72390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2" name="Title 1"/>
          <p:cNvSpPr>
            <a:spLocks noGrp="1"/>
          </p:cNvSpPr>
          <p:nvPr>
            <p:ph type="title"/>
          </p:nvPr>
        </p:nvSpPr>
        <p:spPr>
          <a:xfrm>
            <a:off x="609601" y="273050"/>
            <a:ext cx="373379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solidFill>
                  <a:srgbClr val="0C2340"/>
                </a:solidFill>
              </a:defRPr>
            </a:lvl1pPr>
            <a:lvl2pPr>
              <a:defRPr sz="2800">
                <a:solidFill>
                  <a:srgbClr val="0C2340"/>
                </a:solidFill>
              </a:defRPr>
            </a:lvl2pPr>
            <a:lvl3pPr>
              <a:defRPr sz="2400">
                <a:solidFill>
                  <a:srgbClr val="0C2340"/>
                </a:solidFill>
              </a:defRPr>
            </a:lvl3pPr>
            <a:lvl4pPr>
              <a:defRPr sz="2000">
                <a:solidFill>
                  <a:srgbClr val="0C2340"/>
                </a:solidFill>
              </a:defRPr>
            </a:lvl4pPr>
            <a:lvl5pPr>
              <a:defRPr sz="2000">
                <a:solidFill>
                  <a:srgbClr val="0C2340"/>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3733799" cy="34416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Rectangle 15">
            <a:extLst>
              <a:ext uri="{FF2B5EF4-FFF2-40B4-BE49-F238E27FC236}">
                <a16:creationId xmlns:a16="http://schemas.microsoft.com/office/drawing/2014/main" id="{7BFD74FC-46D9-4D4B-B4C8-47FF52DF2763}"/>
              </a:ext>
            </a:extLst>
          </p:cNvPr>
          <p:cNvSpPr>
            <a:spLocks noGrp="1" noChangeArrowheads="1"/>
          </p:cNvSpPr>
          <p:nvPr>
            <p:ph type="sldNum" sz="quarter" idx="12"/>
          </p:nvPr>
        </p:nvSpPr>
        <p:spPr>
          <a:ln/>
        </p:spPr>
        <p:txBody>
          <a:bodyPr/>
          <a:lstStyle>
            <a:lvl1pPr>
              <a:defRPr>
                <a:solidFill>
                  <a:srgbClr val="0C2340"/>
                </a:solidFill>
              </a:defRPr>
            </a:lvl1pPr>
          </a:lstStyle>
          <a:p>
            <a:pPr>
              <a:defRPr/>
            </a:pPr>
            <a:r>
              <a:rPr lang="en-US" altLang="en-US" dirty="0"/>
              <a:t>Rev It Up – </a:t>
            </a:r>
            <a:fld id="{5CDA96A0-E130-4F2C-83E0-8F603FBEC9DA}" type="slidenum">
              <a:rPr lang="en-US" altLang="en-US" smtClean="0"/>
              <a:pPr>
                <a:defRPr/>
              </a:pPr>
              <a:t>‹#›</a:t>
            </a:fld>
            <a:endParaRPr lang="en-US" altLang="en-US" dirty="0"/>
          </a:p>
        </p:txBody>
      </p:sp>
    </p:spTree>
    <p:extLst>
      <p:ext uri="{BB962C8B-B14F-4D97-AF65-F5344CB8AC3E}">
        <p14:creationId xmlns:p14="http://schemas.microsoft.com/office/powerpoint/2010/main" val="2997121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13">
            <a:extLst>
              <a:ext uri="{FF2B5EF4-FFF2-40B4-BE49-F238E27FC236}">
                <a16:creationId xmlns:a16="http://schemas.microsoft.com/office/drawing/2014/main" id="{1E87D8A6-7D87-4667-B6C2-42EC9AE3183C}"/>
              </a:ext>
            </a:extLst>
          </p:cNvPr>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14">
            <a:extLst>
              <a:ext uri="{FF2B5EF4-FFF2-40B4-BE49-F238E27FC236}">
                <a16:creationId xmlns:a16="http://schemas.microsoft.com/office/drawing/2014/main" id="{88F3AB19-FCC1-428A-968D-47F0C0015D0C}"/>
              </a:ext>
            </a:extLst>
          </p:cNvPr>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15">
            <a:extLst>
              <a:ext uri="{FF2B5EF4-FFF2-40B4-BE49-F238E27FC236}">
                <a16:creationId xmlns:a16="http://schemas.microsoft.com/office/drawing/2014/main" id="{6243CC70-28AC-4292-BFA3-8D17A5F40010}"/>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CB2DF268-1879-45F6-8A99-B4D943D078D9}" type="slidenum">
              <a:rPr lang="en-US" altLang="en-US" smtClean="0"/>
              <a:pPr>
                <a:defRPr/>
              </a:pPr>
              <a:t>‹#›</a:t>
            </a:fld>
            <a:endParaRPr lang="en-US" altLang="en-US" dirty="0"/>
          </a:p>
        </p:txBody>
      </p:sp>
    </p:spTree>
    <p:extLst>
      <p:ext uri="{BB962C8B-B14F-4D97-AF65-F5344CB8AC3E}">
        <p14:creationId xmlns:p14="http://schemas.microsoft.com/office/powerpoint/2010/main" val="3971992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gradFill flip="none" rotWithShape="1">
          <a:gsLst>
            <a:gs pos="100000">
              <a:schemeClr val="bg1"/>
            </a:gs>
            <a:gs pos="0">
              <a:schemeClr val="bg2"/>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4415AF7-42D4-54F8-D48F-04A46C4AB040}"/>
              </a:ext>
            </a:extLst>
          </p:cNvPr>
          <p:cNvSpPr>
            <a:spLocks noChangeArrowheads="1"/>
          </p:cNvSpPr>
          <p:nvPr userDrawn="1"/>
        </p:nvSpPr>
        <p:spPr bwMode="invGray">
          <a:xfrm>
            <a:off x="11745384" y="0"/>
            <a:ext cx="446616"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a:defRPr/>
            </a:pPr>
            <a:endParaRPr lang="en-US" sz="2400">
              <a:latin typeface="Times New Roman" charset="0"/>
              <a:ea typeface="+mn-ea"/>
            </a:endParaRPr>
          </a:p>
        </p:txBody>
      </p:sp>
      <p:sp>
        <p:nvSpPr>
          <p:cNvPr id="3" name="Freeform 3">
            <a:extLst>
              <a:ext uri="{FF2B5EF4-FFF2-40B4-BE49-F238E27FC236}">
                <a16:creationId xmlns:a16="http://schemas.microsoft.com/office/drawing/2014/main" id="{DA5C7D7E-2AC4-A9F2-D0C7-241404A4D6E8}"/>
              </a:ext>
            </a:extLst>
          </p:cNvPr>
          <p:cNvSpPr>
            <a:spLocks/>
          </p:cNvSpPr>
          <p:nvPr userDrawn="1"/>
        </p:nvSpPr>
        <p:spPr bwMode="white">
          <a:xfrm>
            <a:off x="-76198" y="4489450"/>
            <a:ext cx="7736416" cy="2405062"/>
          </a:xfrm>
          <a:custGeom>
            <a:avLst/>
            <a:gdLst>
              <a:gd name="T0" fmla="*/ 0 w 3625"/>
              <a:gd name="T1" fmla="*/ 2147483646 h 1492"/>
              <a:gd name="T2" fmla="*/ 0 w 3625"/>
              <a:gd name="T3" fmla="*/ 0 h 1492"/>
              <a:gd name="T4" fmla="*/ 2147483646 w 3625"/>
              <a:gd name="T5" fmla="*/ 2147483646 h 1492"/>
              <a:gd name="T6" fmla="*/ 2147483646 w 3625"/>
              <a:gd name="T7" fmla="*/ 2147483646 h 1492"/>
              <a:gd name="T8" fmla="*/ 2147483646 w 3625"/>
              <a:gd name="T9" fmla="*/ 2147483646 h 1492"/>
              <a:gd name="T10" fmla="*/ 2147483646 w 3625"/>
              <a:gd name="T11" fmla="*/ 2147483646 h 1492"/>
              <a:gd name="T12" fmla="*/ 2147483646 w 3625"/>
              <a:gd name="T13" fmla="*/ 2147483646 h 1492"/>
              <a:gd name="T14" fmla="*/ 2147483646 w 3625"/>
              <a:gd name="T15" fmla="*/ 2147483646 h 1492"/>
              <a:gd name="T16" fmla="*/ 2147483646 w 3625"/>
              <a:gd name="T17" fmla="*/ 2147483646 h 1492"/>
              <a:gd name="T18" fmla="*/ 2147483646 w 3625"/>
              <a:gd name="T19" fmla="*/ 2147483646 h 1492"/>
              <a:gd name="T20" fmla="*/ 2147483646 w 3625"/>
              <a:gd name="T21" fmla="*/ 2147483646 h 1492"/>
              <a:gd name="T22" fmla="*/ 2147483646 w 3625"/>
              <a:gd name="T23" fmla="*/ 2147483646 h 1492"/>
              <a:gd name="T24" fmla="*/ 2147483646 w 3625"/>
              <a:gd name="T25" fmla="*/ 2147483646 h 1492"/>
              <a:gd name="T26" fmla="*/ 2147483646 w 3625"/>
              <a:gd name="T27" fmla="*/ 2147483646 h 1492"/>
              <a:gd name="T28" fmla="*/ 2147483646 w 3625"/>
              <a:gd name="T29" fmla="*/ 2147483646 h 1492"/>
              <a:gd name="T30" fmla="*/ 2147483646 w 3625"/>
              <a:gd name="T31" fmla="*/ 2147483646 h 1492"/>
              <a:gd name="T32" fmla="*/ 2147483646 w 3625"/>
              <a:gd name="T33" fmla="*/ 2147483646 h 1492"/>
              <a:gd name="T34" fmla="*/ 2147483646 w 3625"/>
              <a:gd name="T35" fmla="*/ 2147483646 h 1492"/>
              <a:gd name="T36" fmla="*/ 2147483646 w 3625"/>
              <a:gd name="T37" fmla="*/ 2147483646 h 1492"/>
              <a:gd name="T38" fmla="*/ 2147483646 w 3625"/>
              <a:gd name="T39" fmla="*/ 2147483646 h 1492"/>
              <a:gd name="T40" fmla="*/ 2147483646 w 3625"/>
              <a:gd name="T41" fmla="*/ 2147483646 h 1492"/>
              <a:gd name="T42" fmla="*/ 2147483646 w 3625"/>
              <a:gd name="T43" fmla="*/ 2147483646 h 1492"/>
              <a:gd name="T44" fmla="*/ 2147483646 w 3625"/>
              <a:gd name="T45" fmla="*/ 2147483646 h 1492"/>
              <a:gd name="T46" fmla="*/ 2147483646 w 3625"/>
              <a:gd name="T47" fmla="*/ 2147483646 h 1492"/>
              <a:gd name="T48" fmla="*/ 2147483646 w 3625"/>
              <a:gd name="T49" fmla="*/ 2147483646 h 1492"/>
              <a:gd name="T50" fmla="*/ 2147483646 w 3625"/>
              <a:gd name="T51" fmla="*/ 2147483646 h 1492"/>
              <a:gd name="T52" fmla="*/ 0 w 3625"/>
              <a:gd name="T53" fmla="*/ 2147483646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xmlns="" w="9525" cap="flat" cmpd="sng">
                <a:solidFill>
                  <a:srgbClr val="000000"/>
                </a:solidFill>
                <a:prstDash val="solid"/>
                <a:miter lim="800000"/>
                <a:headEnd type="none" w="sm" len="sm"/>
                <a:tailEnd type="none" w="sm" len="sm"/>
              </a14:hiddenLine>
            </a:ext>
          </a:extLst>
        </p:spPr>
        <p:txBody>
          <a:bodyPr wrap="none" anchor="ctr"/>
          <a:lstStyle/>
          <a:p>
            <a:endParaRPr lang="en-US" sz="2400"/>
          </a:p>
        </p:txBody>
      </p:sp>
      <p:sp>
        <p:nvSpPr>
          <p:cNvPr id="4" name="Freeform 4">
            <a:extLst>
              <a:ext uri="{FF2B5EF4-FFF2-40B4-BE49-F238E27FC236}">
                <a16:creationId xmlns:a16="http://schemas.microsoft.com/office/drawing/2014/main" id="{966CE165-18E2-8BD5-F7C1-00B503DE7F56}"/>
              </a:ext>
            </a:extLst>
          </p:cNvPr>
          <p:cNvSpPr>
            <a:spLocks/>
          </p:cNvSpPr>
          <p:nvPr userDrawn="1"/>
        </p:nvSpPr>
        <p:spPr bwMode="white">
          <a:xfrm>
            <a:off x="-76199" y="3817939"/>
            <a:ext cx="10962217" cy="3076573"/>
          </a:xfrm>
          <a:custGeom>
            <a:avLst/>
            <a:gdLst>
              <a:gd name="T0" fmla="*/ 2147483646 w 5143"/>
              <a:gd name="T1" fmla="*/ 2147483646 h 1902"/>
              <a:gd name="T2" fmla="*/ 2147483646 w 5143"/>
              <a:gd name="T3" fmla="*/ 2147483646 h 1902"/>
              <a:gd name="T4" fmla="*/ 2147483646 w 5143"/>
              <a:gd name="T5" fmla="*/ 2147483646 h 1902"/>
              <a:gd name="T6" fmla="*/ 2147483646 w 5143"/>
              <a:gd name="T7" fmla="*/ 2147483646 h 1902"/>
              <a:gd name="T8" fmla="*/ 2147483646 w 5143"/>
              <a:gd name="T9" fmla="*/ 2147483646 h 1902"/>
              <a:gd name="T10" fmla="*/ 2147483646 w 5143"/>
              <a:gd name="T11" fmla="*/ 2147483646 h 1902"/>
              <a:gd name="T12" fmla="*/ 2147483646 w 5143"/>
              <a:gd name="T13" fmla="*/ 2147483646 h 1902"/>
              <a:gd name="T14" fmla="*/ 2147483646 w 5143"/>
              <a:gd name="T15" fmla="*/ 2147483646 h 1902"/>
              <a:gd name="T16" fmla="*/ 2147483646 w 5143"/>
              <a:gd name="T17" fmla="*/ 2147483646 h 1902"/>
              <a:gd name="T18" fmla="*/ 2147483646 w 5143"/>
              <a:gd name="T19" fmla="*/ 2147483646 h 1902"/>
              <a:gd name="T20" fmla="*/ 2147483646 w 5143"/>
              <a:gd name="T21" fmla="*/ 2147483646 h 1902"/>
              <a:gd name="T22" fmla="*/ 0 w 5143"/>
              <a:gd name="T23" fmla="*/ 0 h 1902"/>
              <a:gd name="T24" fmla="*/ 0 w 5143"/>
              <a:gd name="T25" fmla="*/ 2147483646 h 1902"/>
              <a:gd name="T26" fmla="*/ 0 w 5143"/>
              <a:gd name="T27" fmla="*/ 2147483646 h 1902"/>
              <a:gd name="T28" fmla="*/ 0 w 5143"/>
              <a:gd name="T29" fmla="*/ 2147483646 h 1902"/>
              <a:gd name="T30" fmla="*/ 0 w 5143"/>
              <a:gd name="T31" fmla="*/ 2147483646 h 1902"/>
              <a:gd name="T32" fmla="*/ 2147483646 w 5143"/>
              <a:gd name="T33" fmla="*/ 2147483646 h 1902"/>
              <a:gd name="T34" fmla="*/ 2147483646 w 5143"/>
              <a:gd name="T35" fmla="*/ 2147483646 h 1902"/>
              <a:gd name="T36" fmla="*/ 2147483646 w 5143"/>
              <a:gd name="T37" fmla="*/ 2147483646 h 1902"/>
              <a:gd name="T38" fmla="*/ 2147483646 w 5143"/>
              <a:gd name="T39" fmla="*/ 2147483646 h 1902"/>
              <a:gd name="T40" fmla="*/ 2147483646 w 5143"/>
              <a:gd name="T41" fmla="*/ 2147483646 h 1902"/>
              <a:gd name="T42" fmla="*/ 2147483646 w 5143"/>
              <a:gd name="T43" fmla="*/ 2147483646 h 1902"/>
              <a:gd name="T44" fmla="*/ 2147483646 w 5143"/>
              <a:gd name="T45" fmla="*/ 2147483646 h 1902"/>
              <a:gd name="T46" fmla="*/ 2147483646 w 5143"/>
              <a:gd name="T47" fmla="*/ 2147483646 h 1902"/>
              <a:gd name="T48" fmla="*/ 2147483646 w 5143"/>
              <a:gd name="T49" fmla="*/ 2147483646 h 1902"/>
              <a:gd name="T50" fmla="*/ 2147483646 w 5143"/>
              <a:gd name="T51" fmla="*/ 2147483646 h 1902"/>
              <a:gd name="T52" fmla="*/ 2147483646 w 5143"/>
              <a:gd name="T53" fmla="*/ 2147483646 h 1902"/>
              <a:gd name="T54" fmla="*/ 2147483646 w 5143"/>
              <a:gd name="T55" fmla="*/ 2147483646 h 1902"/>
              <a:gd name="T56" fmla="*/ 2147483646 w 5143"/>
              <a:gd name="T57" fmla="*/ 2147483646 h 1902"/>
              <a:gd name="T58" fmla="*/ 2147483646 w 5143"/>
              <a:gd name="T59" fmla="*/ 2147483646 h 1902"/>
              <a:gd name="T60" fmla="*/ 2147483646 w 5143"/>
              <a:gd name="T61" fmla="*/ 2147483646 h 1902"/>
              <a:gd name="T62" fmla="*/ 2147483646 w 5143"/>
              <a:gd name="T63" fmla="*/ 2147483646 h 1902"/>
              <a:gd name="T64" fmla="*/ 2147483646 w 5143"/>
              <a:gd name="T65" fmla="*/ 2147483646 h 1902"/>
              <a:gd name="T66" fmla="*/ 2147483646 w 5143"/>
              <a:gd name="T67" fmla="*/ 2147483646 h 1902"/>
              <a:gd name="T68" fmla="*/ 2147483646 w 5143"/>
              <a:gd name="T69" fmla="*/ 2147483646 h 1902"/>
              <a:gd name="T70" fmla="*/ 2147483646 w 5143"/>
              <a:gd name="T71" fmla="*/ 2147483646 h 1902"/>
              <a:gd name="T72" fmla="*/ 2147483646 w 5143"/>
              <a:gd name="T73" fmla="*/ 2147483646 h 1902"/>
              <a:gd name="T74" fmla="*/ 2147483646 w 5143"/>
              <a:gd name="T75" fmla="*/ 2147483646 h 1902"/>
              <a:gd name="T76" fmla="*/ 2147483646 w 5143"/>
              <a:gd name="T77" fmla="*/ 2147483646 h 1902"/>
              <a:gd name="T78" fmla="*/ 2147483646 w 5143"/>
              <a:gd name="T79" fmla="*/ 2147483646 h 1902"/>
              <a:gd name="T80" fmla="*/ 2147483646 w 5143"/>
              <a:gd name="T81" fmla="*/ 2147483646 h 1902"/>
              <a:gd name="T82" fmla="*/ 2147483646 w 5143"/>
              <a:gd name="T83" fmla="*/ 2147483646 h 1902"/>
              <a:gd name="T84" fmla="*/ 2147483646 w 5143"/>
              <a:gd name="T85" fmla="*/ 2147483646 h 1902"/>
              <a:gd name="T86" fmla="*/ 2147483646 w 5143"/>
              <a:gd name="T87" fmla="*/ 2147483646 h 1902"/>
              <a:gd name="T88" fmla="*/ 2147483646 w 5143"/>
              <a:gd name="T89" fmla="*/ 2147483646 h 1902"/>
              <a:gd name="T90" fmla="*/ 2147483646 w 5143"/>
              <a:gd name="T91" fmla="*/ 2147483646 h 1902"/>
              <a:gd name="T92" fmla="*/ 2147483646 w 5143"/>
              <a:gd name="T93" fmla="*/ 2147483646 h 1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5" name="Freeform 5">
            <a:extLst>
              <a:ext uri="{FF2B5EF4-FFF2-40B4-BE49-F238E27FC236}">
                <a16:creationId xmlns:a16="http://schemas.microsoft.com/office/drawing/2014/main" id="{35F90A2B-DA51-7E63-5D43-47A20D34D93B}"/>
              </a:ext>
            </a:extLst>
          </p:cNvPr>
          <p:cNvSpPr>
            <a:spLocks/>
          </p:cNvSpPr>
          <p:nvPr userDrawn="1"/>
        </p:nvSpPr>
        <p:spPr bwMode="white">
          <a:xfrm>
            <a:off x="-76199" y="3146424"/>
            <a:ext cx="12344400" cy="3748087"/>
          </a:xfrm>
          <a:custGeom>
            <a:avLst/>
            <a:gdLst>
              <a:gd name="T0" fmla="*/ 0 w 5760"/>
              <a:gd name="T1" fmla="*/ 0 h 2325"/>
              <a:gd name="T2" fmla="*/ 0 w 5760"/>
              <a:gd name="T3" fmla="*/ 2147483646 h 2325"/>
              <a:gd name="T4" fmla="*/ 2147483646 w 5760"/>
              <a:gd name="T5" fmla="*/ 2147483646 h 2325"/>
              <a:gd name="T6" fmla="*/ 2147483646 w 5760"/>
              <a:gd name="T7" fmla="*/ 2147483646 h 2325"/>
              <a:gd name="T8" fmla="*/ 2147483646 w 5760"/>
              <a:gd name="T9" fmla="*/ 2147483646 h 2325"/>
              <a:gd name="T10" fmla="*/ 2147483646 w 5760"/>
              <a:gd name="T11" fmla="*/ 2147483646 h 2325"/>
              <a:gd name="T12" fmla="*/ 2147483646 w 5760"/>
              <a:gd name="T13" fmla="*/ 2147483646 h 2325"/>
              <a:gd name="T14" fmla="*/ 2147483646 w 5760"/>
              <a:gd name="T15" fmla="*/ 2147483646 h 2325"/>
              <a:gd name="T16" fmla="*/ 2147483646 w 5760"/>
              <a:gd name="T17" fmla="*/ 2147483646 h 2325"/>
              <a:gd name="T18" fmla="*/ 2147483646 w 5760"/>
              <a:gd name="T19" fmla="*/ 2147483646 h 2325"/>
              <a:gd name="T20" fmla="*/ 2147483646 w 5760"/>
              <a:gd name="T21" fmla="*/ 2147483646 h 2325"/>
              <a:gd name="T22" fmla="*/ 2147483646 w 5760"/>
              <a:gd name="T23" fmla="*/ 2147483646 h 2325"/>
              <a:gd name="T24" fmla="*/ 2147483646 w 5760"/>
              <a:gd name="T25" fmla="*/ 2147483646 h 2325"/>
              <a:gd name="T26" fmla="*/ 2147483646 w 5760"/>
              <a:gd name="T27" fmla="*/ 2147483646 h 2325"/>
              <a:gd name="T28" fmla="*/ 2147483646 w 5760"/>
              <a:gd name="T29" fmla="*/ 2147483646 h 2325"/>
              <a:gd name="T30" fmla="*/ 2147483646 w 5760"/>
              <a:gd name="T31" fmla="*/ 2147483646 h 2325"/>
              <a:gd name="T32" fmla="*/ 2147483646 w 5760"/>
              <a:gd name="T33" fmla="*/ 2147483646 h 2325"/>
              <a:gd name="T34" fmla="*/ 2147483646 w 5760"/>
              <a:gd name="T35" fmla="*/ 2147483646 h 2325"/>
              <a:gd name="T36" fmla="*/ 2147483646 w 5760"/>
              <a:gd name="T37" fmla="*/ 2147483646 h 2325"/>
              <a:gd name="T38" fmla="*/ 2147483646 w 5760"/>
              <a:gd name="T39" fmla="*/ 2147483646 h 2325"/>
              <a:gd name="T40" fmla="*/ 2147483646 w 5760"/>
              <a:gd name="T41" fmla="*/ 2147483646 h 2325"/>
              <a:gd name="T42" fmla="*/ 2147483646 w 5760"/>
              <a:gd name="T43" fmla="*/ 2147483646 h 2325"/>
              <a:gd name="T44" fmla="*/ 2147483646 w 5760"/>
              <a:gd name="T45" fmla="*/ 2147483646 h 2325"/>
              <a:gd name="T46" fmla="*/ 2147483646 w 5760"/>
              <a:gd name="T47" fmla="*/ 2147483646 h 2325"/>
              <a:gd name="T48" fmla="*/ 2147483646 w 5760"/>
              <a:gd name="T49" fmla="*/ 2147483646 h 2325"/>
              <a:gd name="T50" fmla="*/ 2147483646 w 5760"/>
              <a:gd name="T51" fmla="*/ 2147483646 h 2325"/>
              <a:gd name="T52" fmla="*/ 2147483646 w 5760"/>
              <a:gd name="T53" fmla="*/ 2147483646 h 2325"/>
              <a:gd name="T54" fmla="*/ 2147483646 w 5760"/>
              <a:gd name="T55" fmla="*/ 2147483646 h 2325"/>
              <a:gd name="T56" fmla="*/ 2147483646 w 5760"/>
              <a:gd name="T57" fmla="*/ 2147483646 h 2325"/>
              <a:gd name="T58" fmla="*/ 2147483646 w 5760"/>
              <a:gd name="T59" fmla="*/ 2147483646 h 2325"/>
              <a:gd name="T60" fmla="*/ 2147483646 w 5760"/>
              <a:gd name="T61" fmla="*/ 2147483646 h 2325"/>
              <a:gd name="T62" fmla="*/ 2147483646 w 5760"/>
              <a:gd name="T63" fmla="*/ 2147483646 h 2325"/>
              <a:gd name="T64" fmla="*/ 2147483646 w 5760"/>
              <a:gd name="T65" fmla="*/ 2147483646 h 2325"/>
              <a:gd name="T66" fmla="*/ 2147483646 w 5760"/>
              <a:gd name="T67" fmla="*/ 2147483646 h 2325"/>
              <a:gd name="T68" fmla="*/ 2147483646 w 5760"/>
              <a:gd name="T69" fmla="*/ 2147483646 h 2325"/>
              <a:gd name="T70" fmla="*/ 2147483646 w 5760"/>
              <a:gd name="T71" fmla="*/ 2147483646 h 2325"/>
              <a:gd name="T72" fmla="*/ 2147483646 w 5760"/>
              <a:gd name="T73" fmla="*/ 2147483646 h 2325"/>
              <a:gd name="T74" fmla="*/ 2147483646 w 5760"/>
              <a:gd name="T75" fmla="*/ 2147483646 h 2325"/>
              <a:gd name="T76" fmla="*/ 2147483646 w 5760"/>
              <a:gd name="T77" fmla="*/ 2147483646 h 2325"/>
              <a:gd name="T78" fmla="*/ 2147483646 w 5760"/>
              <a:gd name="T79" fmla="*/ 2147483646 h 2325"/>
              <a:gd name="T80" fmla="*/ 2147483646 w 5760"/>
              <a:gd name="T81" fmla="*/ 2147483646 h 2325"/>
              <a:gd name="T82" fmla="*/ 2147483646 w 5760"/>
              <a:gd name="T83" fmla="*/ 2147483646 h 2325"/>
              <a:gd name="T84" fmla="*/ 2147483646 w 5760"/>
              <a:gd name="T85" fmla="*/ 2147483646 h 2325"/>
              <a:gd name="T86" fmla="*/ 2147483646 w 5760"/>
              <a:gd name="T87" fmla="*/ 2147483646 h 2325"/>
              <a:gd name="T88" fmla="*/ 2147483646 w 5760"/>
              <a:gd name="T89" fmla="*/ 2147483646 h 2325"/>
              <a:gd name="T90" fmla="*/ 2147483646 w 5760"/>
              <a:gd name="T91" fmla="*/ 2147483646 h 2325"/>
              <a:gd name="T92" fmla="*/ 2147483646 w 5760"/>
              <a:gd name="T93" fmla="*/ 2147483646 h 2325"/>
              <a:gd name="T94" fmla="*/ 2147483646 w 5760"/>
              <a:gd name="T95" fmla="*/ 2147483646 h 2325"/>
              <a:gd name="T96" fmla="*/ 2147483646 w 5760"/>
              <a:gd name="T97" fmla="*/ 2147483646 h 2325"/>
              <a:gd name="T98" fmla="*/ 2147483646 w 5760"/>
              <a:gd name="T99" fmla="*/ 2147483646 h 2325"/>
              <a:gd name="T100" fmla="*/ 2147483646 w 5760"/>
              <a:gd name="T101" fmla="*/ 2147483646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6" name="Freeform 6">
            <a:extLst>
              <a:ext uri="{FF2B5EF4-FFF2-40B4-BE49-F238E27FC236}">
                <a16:creationId xmlns:a16="http://schemas.microsoft.com/office/drawing/2014/main" id="{0069DAD8-C975-6507-3249-D6AD894B1E7F}"/>
              </a:ext>
            </a:extLst>
          </p:cNvPr>
          <p:cNvSpPr>
            <a:spLocks/>
          </p:cNvSpPr>
          <p:nvPr userDrawn="1"/>
        </p:nvSpPr>
        <p:spPr bwMode="white">
          <a:xfrm>
            <a:off x="-152401" y="2460625"/>
            <a:ext cx="12420601" cy="2497138"/>
          </a:xfrm>
          <a:custGeom>
            <a:avLst/>
            <a:gdLst>
              <a:gd name="T0" fmla="*/ 0 w 5760"/>
              <a:gd name="T1" fmla="*/ 0 h 1573"/>
              <a:gd name="T2" fmla="*/ 0 w 5760"/>
              <a:gd name="T3" fmla="*/ 2147483646 h 1573"/>
              <a:gd name="T4" fmla="*/ 2147483646 w 5760"/>
              <a:gd name="T5" fmla="*/ 2147483646 h 1573"/>
              <a:gd name="T6" fmla="*/ 2147483646 w 5760"/>
              <a:gd name="T7" fmla="*/ 2147483646 h 1573"/>
              <a:gd name="T8" fmla="*/ 2147483646 w 5760"/>
              <a:gd name="T9" fmla="*/ 2147483646 h 1573"/>
              <a:gd name="T10" fmla="*/ 2147483646 w 5760"/>
              <a:gd name="T11" fmla="*/ 2147483646 h 1573"/>
              <a:gd name="T12" fmla="*/ 2147483646 w 5760"/>
              <a:gd name="T13" fmla="*/ 2147483646 h 1573"/>
              <a:gd name="T14" fmla="*/ 2147483646 w 5760"/>
              <a:gd name="T15" fmla="*/ 2147483646 h 1573"/>
              <a:gd name="T16" fmla="*/ 2147483646 w 5760"/>
              <a:gd name="T17" fmla="*/ 2147483646 h 1573"/>
              <a:gd name="T18" fmla="*/ 2147483646 w 5760"/>
              <a:gd name="T19" fmla="*/ 2147483646 h 1573"/>
              <a:gd name="T20" fmla="*/ 2147483646 w 5760"/>
              <a:gd name="T21" fmla="*/ 2147483646 h 1573"/>
              <a:gd name="T22" fmla="*/ 2147483646 w 5760"/>
              <a:gd name="T23" fmla="*/ 2147483646 h 1573"/>
              <a:gd name="T24" fmla="*/ 2147483646 w 5760"/>
              <a:gd name="T25" fmla="*/ 2147483646 h 1573"/>
              <a:gd name="T26" fmla="*/ 2147483646 w 5760"/>
              <a:gd name="T27" fmla="*/ 2147483646 h 1573"/>
              <a:gd name="T28" fmla="*/ 2147483646 w 5760"/>
              <a:gd name="T29" fmla="*/ 2147483646 h 1573"/>
              <a:gd name="T30" fmla="*/ 2147483646 w 5760"/>
              <a:gd name="T31" fmla="*/ 2147483646 h 1573"/>
              <a:gd name="T32" fmla="*/ 2147483646 w 5760"/>
              <a:gd name="T33" fmla="*/ 2147483646 h 1573"/>
              <a:gd name="T34" fmla="*/ 2147483646 w 5760"/>
              <a:gd name="T35" fmla="*/ 2147483646 h 1573"/>
              <a:gd name="T36" fmla="*/ 2147483646 w 5760"/>
              <a:gd name="T37" fmla="*/ 2147483646 h 1573"/>
              <a:gd name="T38" fmla="*/ 2147483646 w 5760"/>
              <a:gd name="T39" fmla="*/ 2147483646 h 1573"/>
              <a:gd name="T40" fmla="*/ 2147483646 w 5760"/>
              <a:gd name="T41" fmla="*/ 2147483646 h 1573"/>
              <a:gd name="T42" fmla="*/ 2147483646 w 5760"/>
              <a:gd name="T43" fmla="*/ 2147483646 h 1573"/>
              <a:gd name="T44" fmla="*/ 2147483646 w 5760"/>
              <a:gd name="T45" fmla="*/ 2147483646 h 1573"/>
              <a:gd name="T46" fmla="*/ 2147483646 w 5760"/>
              <a:gd name="T47" fmla="*/ 2147483646 h 1573"/>
              <a:gd name="T48" fmla="*/ 2147483646 w 5760"/>
              <a:gd name="T49" fmla="*/ 2147483646 h 1573"/>
              <a:gd name="T50" fmla="*/ 2147483646 w 5760"/>
              <a:gd name="T51" fmla="*/ 2147483646 h 1573"/>
              <a:gd name="T52" fmla="*/ 2147483646 w 5760"/>
              <a:gd name="T53" fmla="*/ 2147483646 h 1573"/>
              <a:gd name="T54" fmla="*/ 2147483646 w 5760"/>
              <a:gd name="T55" fmla="*/ 2147483646 h 1573"/>
              <a:gd name="T56" fmla="*/ 2147483646 w 5760"/>
              <a:gd name="T57" fmla="*/ 2147483646 h 1573"/>
              <a:gd name="T58" fmla="*/ 2147483646 w 5760"/>
              <a:gd name="T59" fmla="*/ 2147483646 h 1573"/>
              <a:gd name="T60" fmla="*/ 2147483646 w 5760"/>
              <a:gd name="T61" fmla="*/ 2147483646 h 1573"/>
              <a:gd name="T62" fmla="*/ 2147483646 w 5760"/>
              <a:gd name="T63" fmla="*/ 2147483646 h 1573"/>
              <a:gd name="T64" fmla="*/ 2147483646 w 5760"/>
              <a:gd name="T65" fmla="*/ 2147483646 h 1573"/>
              <a:gd name="T66" fmla="*/ 2147483646 w 5760"/>
              <a:gd name="T67" fmla="*/ 2147483646 h 1573"/>
              <a:gd name="T68" fmla="*/ 2147483646 w 5760"/>
              <a:gd name="T69" fmla="*/ 2147483646 h 1573"/>
              <a:gd name="T70" fmla="*/ 2147483646 w 5760"/>
              <a:gd name="T71" fmla="*/ 2147483646 h 1573"/>
              <a:gd name="T72" fmla="*/ 2147483646 w 5760"/>
              <a:gd name="T73" fmla="*/ 2147483646 h 1573"/>
              <a:gd name="T74" fmla="*/ 2147483646 w 5760"/>
              <a:gd name="T75" fmla="*/ 2147483646 h 1573"/>
              <a:gd name="T76" fmla="*/ 2147483646 w 5760"/>
              <a:gd name="T77" fmla="*/ 2147483646 h 1573"/>
              <a:gd name="T78" fmla="*/ 2147483646 w 5760"/>
              <a:gd name="T79" fmla="*/ 2147483646 h 1573"/>
              <a:gd name="T80" fmla="*/ 2147483646 w 5760"/>
              <a:gd name="T81" fmla="*/ 2147483646 h 1573"/>
              <a:gd name="T82" fmla="*/ 2147483646 w 5760"/>
              <a:gd name="T83" fmla="*/ 2147483646 h 1573"/>
              <a:gd name="T84" fmla="*/ 2147483646 w 5760"/>
              <a:gd name="T85" fmla="*/ 2147483646 h 1573"/>
              <a:gd name="T86" fmla="*/ 2147483646 w 5760"/>
              <a:gd name="T87" fmla="*/ 2147483646 h 1573"/>
              <a:gd name="T88" fmla="*/ 2147483646 w 5760"/>
              <a:gd name="T89" fmla="*/ 2147483646 h 1573"/>
              <a:gd name="T90" fmla="*/ 2147483646 w 5760"/>
              <a:gd name="T91" fmla="*/ 2147483646 h 1573"/>
              <a:gd name="T92" fmla="*/ 2147483646 w 5760"/>
              <a:gd name="T93" fmla="*/ 2147483646 h 1573"/>
              <a:gd name="T94" fmla="*/ 2147483646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7" name="Freeform 7">
            <a:extLst>
              <a:ext uri="{FF2B5EF4-FFF2-40B4-BE49-F238E27FC236}">
                <a16:creationId xmlns:a16="http://schemas.microsoft.com/office/drawing/2014/main" id="{22D0AE90-90F2-6F3C-7D01-E64F3DBF92C0}"/>
              </a:ext>
            </a:extLst>
          </p:cNvPr>
          <p:cNvSpPr>
            <a:spLocks/>
          </p:cNvSpPr>
          <p:nvPr userDrawn="1"/>
        </p:nvSpPr>
        <p:spPr bwMode="white">
          <a:xfrm>
            <a:off x="-76199" y="1752600"/>
            <a:ext cx="12344399" cy="1539875"/>
          </a:xfrm>
          <a:custGeom>
            <a:avLst/>
            <a:gdLst>
              <a:gd name="T0" fmla="*/ 0 w 5760"/>
              <a:gd name="T1" fmla="*/ 0 h 970"/>
              <a:gd name="T2" fmla="*/ 0 w 5760"/>
              <a:gd name="T3" fmla="*/ 2147483646 h 970"/>
              <a:gd name="T4" fmla="*/ 2147483646 w 5760"/>
              <a:gd name="T5" fmla="*/ 2147483646 h 970"/>
              <a:gd name="T6" fmla="*/ 2147483646 w 5760"/>
              <a:gd name="T7" fmla="*/ 2147483646 h 970"/>
              <a:gd name="T8" fmla="*/ 2147483646 w 5760"/>
              <a:gd name="T9" fmla="*/ 2147483646 h 970"/>
              <a:gd name="T10" fmla="*/ 2147483646 w 5760"/>
              <a:gd name="T11" fmla="*/ 2147483646 h 970"/>
              <a:gd name="T12" fmla="*/ 2147483646 w 5760"/>
              <a:gd name="T13" fmla="*/ 2147483646 h 970"/>
              <a:gd name="T14" fmla="*/ 2147483646 w 5760"/>
              <a:gd name="T15" fmla="*/ 2147483646 h 970"/>
              <a:gd name="T16" fmla="*/ 2147483646 w 5760"/>
              <a:gd name="T17" fmla="*/ 2147483646 h 970"/>
              <a:gd name="T18" fmla="*/ 2147483646 w 5760"/>
              <a:gd name="T19" fmla="*/ 2147483646 h 970"/>
              <a:gd name="T20" fmla="*/ 2147483646 w 5760"/>
              <a:gd name="T21" fmla="*/ 2147483646 h 970"/>
              <a:gd name="T22" fmla="*/ 2147483646 w 5760"/>
              <a:gd name="T23" fmla="*/ 2147483646 h 970"/>
              <a:gd name="T24" fmla="*/ 2147483646 w 5760"/>
              <a:gd name="T25" fmla="*/ 2147483646 h 970"/>
              <a:gd name="T26" fmla="*/ 2147483646 w 5760"/>
              <a:gd name="T27" fmla="*/ 2147483646 h 970"/>
              <a:gd name="T28" fmla="*/ 2147483646 w 5760"/>
              <a:gd name="T29" fmla="*/ 2147483646 h 970"/>
              <a:gd name="T30" fmla="*/ 2147483646 w 5760"/>
              <a:gd name="T31" fmla="*/ 2147483646 h 970"/>
              <a:gd name="T32" fmla="*/ 2147483646 w 5760"/>
              <a:gd name="T33" fmla="*/ 2147483646 h 970"/>
              <a:gd name="T34" fmla="*/ 2147483646 w 5760"/>
              <a:gd name="T35" fmla="*/ 2147483646 h 970"/>
              <a:gd name="T36" fmla="*/ 2147483646 w 5760"/>
              <a:gd name="T37" fmla="*/ 2147483646 h 970"/>
              <a:gd name="T38" fmla="*/ 2147483646 w 5760"/>
              <a:gd name="T39" fmla="*/ 2147483646 h 970"/>
              <a:gd name="T40" fmla="*/ 2147483646 w 5760"/>
              <a:gd name="T41" fmla="*/ 2147483646 h 970"/>
              <a:gd name="T42" fmla="*/ 2147483646 w 5760"/>
              <a:gd name="T43" fmla="*/ 2147483646 h 970"/>
              <a:gd name="T44" fmla="*/ 2147483646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8" name="Freeform 8">
            <a:extLst>
              <a:ext uri="{FF2B5EF4-FFF2-40B4-BE49-F238E27FC236}">
                <a16:creationId xmlns:a16="http://schemas.microsoft.com/office/drawing/2014/main" id="{60CFEC09-6F1A-8EDD-E13F-FD48A2A88B09}"/>
              </a:ext>
            </a:extLst>
          </p:cNvPr>
          <p:cNvSpPr>
            <a:spLocks/>
          </p:cNvSpPr>
          <p:nvPr userDrawn="1"/>
        </p:nvSpPr>
        <p:spPr bwMode="white">
          <a:xfrm>
            <a:off x="-76199" y="-77786"/>
            <a:ext cx="12344399" cy="1739899"/>
          </a:xfrm>
          <a:custGeom>
            <a:avLst/>
            <a:gdLst>
              <a:gd name="T0" fmla="*/ 0 w 5760"/>
              <a:gd name="T1" fmla="*/ 2147483646 h 1060"/>
              <a:gd name="T2" fmla="*/ 0 w 5760"/>
              <a:gd name="T3" fmla="*/ 2147483646 h 1060"/>
              <a:gd name="T4" fmla="*/ 2147483646 w 5760"/>
              <a:gd name="T5" fmla="*/ 2147483646 h 1060"/>
              <a:gd name="T6" fmla="*/ 2147483646 w 5760"/>
              <a:gd name="T7" fmla="*/ 0 h 1060"/>
              <a:gd name="T8" fmla="*/ 2147483646 w 5760"/>
              <a:gd name="T9" fmla="*/ 0 h 1060"/>
              <a:gd name="T10" fmla="*/ 2147483646 w 5760"/>
              <a:gd name="T11" fmla="*/ 2147483646 h 1060"/>
              <a:gd name="T12" fmla="*/ 2147483646 w 5760"/>
              <a:gd name="T13" fmla="*/ 2147483646 h 1060"/>
              <a:gd name="T14" fmla="*/ 2147483646 w 5760"/>
              <a:gd name="T15" fmla="*/ 2147483646 h 1060"/>
              <a:gd name="T16" fmla="*/ 2147483646 w 5760"/>
              <a:gd name="T17" fmla="*/ 2147483646 h 1060"/>
              <a:gd name="T18" fmla="*/ 2147483646 w 5760"/>
              <a:gd name="T19" fmla="*/ 2147483646 h 1060"/>
              <a:gd name="T20" fmla="*/ 2147483646 w 5760"/>
              <a:gd name="T21" fmla="*/ 2147483646 h 1060"/>
              <a:gd name="T22" fmla="*/ 2147483646 w 5760"/>
              <a:gd name="T23" fmla="*/ 2147483646 h 1060"/>
              <a:gd name="T24" fmla="*/ 2147483646 w 5760"/>
              <a:gd name="T25" fmla="*/ 2147483646 h 1060"/>
              <a:gd name="T26" fmla="*/ 2147483646 w 5760"/>
              <a:gd name="T27" fmla="*/ 2147483646 h 1060"/>
              <a:gd name="T28" fmla="*/ 2147483646 w 5760"/>
              <a:gd name="T29" fmla="*/ 2147483646 h 1060"/>
              <a:gd name="T30" fmla="*/ 2147483646 w 5760"/>
              <a:gd name="T31" fmla="*/ 2147483646 h 1060"/>
              <a:gd name="T32" fmla="*/ 2147483646 w 5760"/>
              <a:gd name="T33" fmla="*/ 2147483646 h 1060"/>
              <a:gd name="T34" fmla="*/ 2147483646 w 5760"/>
              <a:gd name="T35" fmla="*/ 2147483646 h 1060"/>
              <a:gd name="T36" fmla="*/ 2147483646 w 5760"/>
              <a:gd name="T37" fmla="*/ 2147483646 h 1060"/>
              <a:gd name="T38" fmla="*/ 2147483646 w 5760"/>
              <a:gd name="T39" fmla="*/ 2147483646 h 1060"/>
              <a:gd name="T40" fmla="*/ 2147483646 w 5760"/>
              <a:gd name="T41" fmla="*/ 2147483646 h 1060"/>
              <a:gd name="T42" fmla="*/ 2147483646 w 5760"/>
              <a:gd name="T43" fmla="*/ 2147483646 h 1060"/>
              <a:gd name="T44" fmla="*/ 2147483646 w 5760"/>
              <a:gd name="T45" fmla="*/ 2147483646 h 1060"/>
              <a:gd name="T46" fmla="*/ 2147483646 w 5760"/>
              <a:gd name="T47" fmla="*/ 2147483646 h 1060"/>
              <a:gd name="T48" fmla="*/ 2147483646 w 5760"/>
              <a:gd name="T49" fmla="*/ 2147483646 h 1060"/>
              <a:gd name="T50" fmla="*/ 2147483646 w 5760"/>
              <a:gd name="T51" fmla="*/ 2147483646 h 1060"/>
              <a:gd name="T52" fmla="*/ 2147483646 w 5760"/>
              <a:gd name="T53" fmla="*/ 2147483646 h 1060"/>
              <a:gd name="T54" fmla="*/ 0 w 5760"/>
              <a:gd name="T55" fmla="*/ 2147483646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9" name="Freeform 9">
            <a:extLst>
              <a:ext uri="{FF2B5EF4-FFF2-40B4-BE49-F238E27FC236}">
                <a16:creationId xmlns:a16="http://schemas.microsoft.com/office/drawing/2014/main" id="{19A25192-30B2-50BB-0E3E-D7BDFDD6783B}"/>
              </a:ext>
            </a:extLst>
          </p:cNvPr>
          <p:cNvSpPr>
            <a:spLocks/>
          </p:cNvSpPr>
          <p:nvPr userDrawn="1"/>
        </p:nvSpPr>
        <p:spPr bwMode="white">
          <a:xfrm>
            <a:off x="-76199" y="-41275"/>
            <a:ext cx="11654046" cy="1108251"/>
          </a:xfrm>
          <a:custGeom>
            <a:avLst/>
            <a:gdLst>
              <a:gd name="T0" fmla="*/ 0 w 5284"/>
              <a:gd name="T1" fmla="*/ 2147483646 h 673"/>
              <a:gd name="T2" fmla="*/ 0 w 5284"/>
              <a:gd name="T3" fmla="*/ 2147483646 h 673"/>
              <a:gd name="T4" fmla="*/ 2147483646 w 5284"/>
              <a:gd name="T5" fmla="*/ 2147483646 h 673"/>
              <a:gd name="T6" fmla="*/ 2147483646 w 5284"/>
              <a:gd name="T7" fmla="*/ 2147483646 h 673"/>
              <a:gd name="T8" fmla="*/ 2147483646 w 5284"/>
              <a:gd name="T9" fmla="*/ 2147483646 h 673"/>
              <a:gd name="T10" fmla="*/ 2147483646 w 5284"/>
              <a:gd name="T11" fmla="*/ 2147483646 h 673"/>
              <a:gd name="T12" fmla="*/ 2147483646 w 5284"/>
              <a:gd name="T13" fmla="*/ 2147483646 h 673"/>
              <a:gd name="T14" fmla="*/ 2147483646 w 5284"/>
              <a:gd name="T15" fmla="*/ 2147483646 h 673"/>
              <a:gd name="T16" fmla="*/ 2147483646 w 5284"/>
              <a:gd name="T17" fmla="*/ 2147483646 h 673"/>
              <a:gd name="T18" fmla="*/ 2147483646 w 5284"/>
              <a:gd name="T19" fmla="*/ 2147483646 h 673"/>
              <a:gd name="T20" fmla="*/ 2147483646 w 5284"/>
              <a:gd name="T21" fmla="*/ 2147483646 h 673"/>
              <a:gd name="T22" fmla="*/ 2147483646 w 5284"/>
              <a:gd name="T23" fmla="*/ 2147483646 h 673"/>
              <a:gd name="T24" fmla="*/ 2147483646 w 5284"/>
              <a:gd name="T25" fmla="*/ 2147483646 h 673"/>
              <a:gd name="T26" fmla="*/ 2147483646 w 5284"/>
              <a:gd name="T27" fmla="*/ 2147483646 h 673"/>
              <a:gd name="T28" fmla="*/ 2147483646 w 5284"/>
              <a:gd name="T29" fmla="*/ 2147483646 h 673"/>
              <a:gd name="T30" fmla="*/ 2147483646 w 5284"/>
              <a:gd name="T31" fmla="*/ 2147483646 h 673"/>
              <a:gd name="T32" fmla="*/ 2147483646 w 5284"/>
              <a:gd name="T33" fmla="*/ 2147483646 h 673"/>
              <a:gd name="T34" fmla="*/ 2147483646 w 5284"/>
              <a:gd name="T35" fmla="*/ 2147483646 h 673"/>
              <a:gd name="T36" fmla="*/ 2147483646 w 5284"/>
              <a:gd name="T37" fmla="*/ 2147483646 h 673"/>
              <a:gd name="T38" fmla="*/ 2147483646 w 5284"/>
              <a:gd name="T39" fmla="*/ 2147483646 h 673"/>
              <a:gd name="T40" fmla="*/ 2147483646 w 5284"/>
              <a:gd name="T41" fmla="*/ 2147483646 h 673"/>
              <a:gd name="T42" fmla="*/ 2147483646 w 5284"/>
              <a:gd name="T43" fmla="*/ 2147483646 h 673"/>
              <a:gd name="T44" fmla="*/ 2147483646 w 5284"/>
              <a:gd name="T45" fmla="*/ 2147483646 h 673"/>
              <a:gd name="T46" fmla="*/ 2147483646 w 5284"/>
              <a:gd name="T47" fmla="*/ 2147483646 h 673"/>
              <a:gd name="T48" fmla="*/ 2147483646 w 5284"/>
              <a:gd name="T49" fmla="*/ 2147483646 h 673"/>
              <a:gd name="T50" fmla="*/ 2147483646 w 5284"/>
              <a:gd name="T51" fmla="*/ 2147483646 h 673"/>
              <a:gd name="T52" fmla="*/ 2147483646 w 5284"/>
              <a:gd name="T53" fmla="*/ 0 h 673"/>
              <a:gd name="T54" fmla="*/ 2147483646 w 5284"/>
              <a:gd name="T55" fmla="*/ 0 h 673"/>
              <a:gd name="T56" fmla="*/ 2147483646 w 5284"/>
              <a:gd name="T57" fmla="*/ 2147483646 h 673"/>
              <a:gd name="T58" fmla="*/ 2147483646 w 5284"/>
              <a:gd name="T59" fmla="*/ 2147483646 h 673"/>
              <a:gd name="T60" fmla="*/ 2147483646 w 5284"/>
              <a:gd name="T61" fmla="*/ 2147483646 h 673"/>
              <a:gd name="T62" fmla="*/ 2147483646 w 5284"/>
              <a:gd name="T63" fmla="*/ 2147483646 h 673"/>
              <a:gd name="T64" fmla="*/ 2147483646 w 5284"/>
              <a:gd name="T65" fmla="*/ 2147483646 h 673"/>
              <a:gd name="T66" fmla="*/ 2147483646 w 5284"/>
              <a:gd name="T67" fmla="*/ 2147483646 h 673"/>
              <a:gd name="T68" fmla="*/ 2147483646 w 5284"/>
              <a:gd name="T69" fmla="*/ 2147483646 h 673"/>
              <a:gd name="T70" fmla="*/ 2147483646 w 5284"/>
              <a:gd name="T71" fmla="*/ 2147483646 h 673"/>
              <a:gd name="T72" fmla="*/ 2147483646 w 5284"/>
              <a:gd name="T73" fmla="*/ 2147483646 h 673"/>
              <a:gd name="T74" fmla="*/ 2147483646 w 5284"/>
              <a:gd name="T75" fmla="*/ 2147483646 h 673"/>
              <a:gd name="T76" fmla="*/ 2147483646 w 5284"/>
              <a:gd name="T77" fmla="*/ 2147483646 h 673"/>
              <a:gd name="T78" fmla="*/ 2147483646 w 5284"/>
              <a:gd name="T79" fmla="*/ 2147483646 h 673"/>
              <a:gd name="T80" fmla="*/ 2147483646 w 5284"/>
              <a:gd name="T81" fmla="*/ 2147483646 h 673"/>
              <a:gd name="T82" fmla="*/ 2147483646 w 5284"/>
              <a:gd name="T83" fmla="*/ 2147483646 h 673"/>
              <a:gd name="T84" fmla="*/ 2147483646 w 5284"/>
              <a:gd name="T85" fmla="*/ 2147483646 h 673"/>
              <a:gd name="T86" fmla="*/ 0 w 5284"/>
              <a:gd name="T87" fmla="*/ 2147483646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sm" len="sm"/>
                <a:tailEnd type="none" w="sm" len="sm"/>
              </a14:hiddenLine>
            </a:ext>
          </a:extLst>
        </p:spPr>
        <p:txBody>
          <a:bodyPr/>
          <a:lstStyle/>
          <a:p>
            <a:endParaRPr lang="en-US" sz="2400"/>
          </a:p>
        </p:txBody>
      </p:sp>
      <p:sp>
        <p:nvSpPr>
          <p:cNvPr id="10" name="Freeform 10">
            <a:extLst>
              <a:ext uri="{FF2B5EF4-FFF2-40B4-BE49-F238E27FC236}">
                <a16:creationId xmlns:a16="http://schemas.microsoft.com/office/drawing/2014/main" id="{DA02B455-4935-4E80-7E25-B7D2ACD8808B}"/>
              </a:ext>
            </a:extLst>
          </p:cNvPr>
          <p:cNvSpPr>
            <a:spLocks/>
          </p:cNvSpPr>
          <p:nvPr userDrawn="1"/>
        </p:nvSpPr>
        <p:spPr bwMode="white">
          <a:xfrm>
            <a:off x="-23929" y="-118178"/>
            <a:ext cx="7598564" cy="565151"/>
          </a:xfrm>
          <a:custGeom>
            <a:avLst/>
            <a:gdLst>
              <a:gd name="T0" fmla="*/ 0 w 2884"/>
              <a:gd name="T1" fmla="*/ 0 h 286"/>
              <a:gd name="T2" fmla="*/ 0 w 2884"/>
              <a:gd name="T3" fmla="*/ 2147483646 h 286"/>
              <a:gd name="T4" fmla="*/ 2147483646 w 2884"/>
              <a:gd name="T5" fmla="*/ 2147483646 h 286"/>
              <a:gd name="T6" fmla="*/ 2147483646 w 2884"/>
              <a:gd name="T7" fmla="*/ 2147483646 h 286"/>
              <a:gd name="T8" fmla="*/ 2147483646 w 2884"/>
              <a:gd name="T9" fmla="*/ 2147483646 h 286"/>
              <a:gd name="T10" fmla="*/ 2147483646 w 2884"/>
              <a:gd name="T11" fmla="*/ 2147483646 h 286"/>
              <a:gd name="T12" fmla="*/ 2147483646 w 2884"/>
              <a:gd name="T13" fmla="*/ 2147483646 h 286"/>
              <a:gd name="T14" fmla="*/ 2147483646 w 2884"/>
              <a:gd name="T15" fmla="*/ 2147483646 h 286"/>
              <a:gd name="T16" fmla="*/ 2147483646 w 2884"/>
              <a:gd name="T17" fmla="*/ 2147483646 h 286"/>
              <a:gd name="T18" fmla="*/ 2147483646 w 2884"/>
              <a:gd name="T19" fmla="*/ 2147483646 h 286"/>
              <a:gd name="T20" fmla="*/ 2147483646 w 2884"/>
              <a:gd name="T21" fmla="*/ 2147483646 h 286"/>
              <a:gd name="T22" fmla="*/ 2147483646 w 2884"/>
              <a:gd name="T23" fmla="*/ 2147483646 h 286"/>
              <a:gd name="T24" fmla="*/ 2147483646 w 2884"/>
              <a:gd name="T25" fmla="*/ 2147483646 h 286"/>
              <a:gd name="T26" fmla="*/ 2147483646 w 2884"/>
              <a:gd name="T27" fmla="*/ 2147483646 h 286"/>
              <a:gd name="T28" fmla="*/ 2147483646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a:noFill/>
          </a:ln>
          <a:extLst>
            <a:ext uri="{91240B29-F687-4f45-9708-019B960494DF}">
              <a14:hiddenLine xmlns:a14="http://schemas.microsoft.com/office/drawing/2010/main" xmlns="" w="9525">
                <a:solidFill>
                  <a:srgbClr val="000000"/>
                </a:solidFill>
                <a:round/>
                <a:headEnd type="none" w="sm" len="sm"/>
                <a:tailEnd type="none" w="sm" len="sm"/>
              </a14:hiddenLine>
            </a:ext>
          </a:extLst>
        </p:spPr>
        <p:txBody>
          <a:bodyPr/>
          <a:lstStyle/>
          <a:p>
            <a:endParaRPr lang="en-US" sz="2400"/>
          </a:p>
        </p:txBody>
      </p:sp>
      <p:sp>
        <p:nvSpPr>
          <p:cNvPr id="1035" name="Rectangle 11">
            <a:extLst>
              <a:ext uri="{FF2B5EF4-FFF2-40B4-BE49-F238E27FC236}">
                <a16:creationId xmlns:a16="http://schemas.microsoft.com/office/drawing/2014/main" id="{A8FC15AD-4BF5-45AB-8896-18CFF9B7244C}"/>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36" name="Rectangle 12">
            <a:extLst>
              <a:ext uri="{FF2B5EF4-FFF2-40B4-BE49-F238E27FC236}">
                <a16:creationId xmlns:a16="http://schemas.microsoft.com/office/drawing/2014/main" id="{C1038F3B-4C6E-4851-BA09-6535B2CF45D6}"/>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57359" name="Rectangle 15">
            <a:extLst>
              <a:ext uri="{FF2B5EF4-FFF2-40B4-BE49-F238E27FC236}">
                <a16:creationId xmlns:a16="http://schemas.microsoft.com/office/drawing/2014/main" id="{151D230B-95EB-4793-84D6-C85EBCFD6D14}"/>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latin typeface="Arial" panose="020B0604020202020204" pitchFamily="34" charset="0"/>
                <a:cs typeface="Arial" panose="020B0604020202020204" pitchFamily="34" charset="0"/>
              </a:defRPr>
            </a:lvl1pPr>
          </a:lstStyle>
          <a:p>
            <a:pPr>
              <a:defRPr/>
            </a:pPr>
            <a:fld id="{DF4F9462-8DF7-463A-8589-49D09C189CBD}" type="slidenum">
              <a:rPr lang="en-US" altLang="en-US" smtClean="0"/>
              <a:pPr>
                <a:defRPr/>
              </a:pPr>
              <a:t>‹#›</a:t>
            </a:fld>
            <a:endParaRPr lang="en-US" altLang="en-US" dirty="0"/>
          </a:p>
        </p:txBody>
      </p:sp>
    </p:spTree>
  </p:cSld>
  <p:clrMap bg1="dk2" tx1="lt1" bg2="dk1" tx2="lt2" accent1="accent1" accent2="accent2" accent3="accent3" accent4="accent4" accent5="accent5" accent6="accent6" hlink="hlink" folHlink="folHlink"/>
  <p:sldLayoutIdLst>
    <p:sldLayoutId id="2147484272" r:id="rId1"/>
    <p:sldLayoutId id="2147484261" r:id="rId2"/>
    <p:sldLayoutId id="2147484263" r:id="rId3"/>
    <p:sldLayoutId id="2147484264" r:id="rId4"/>
    <p:sldLayoutId id="2147484265" r:id="rId5"/>
    <p:sldLayoutId id="2147484266" r:id="rId6"/>
    <p:sldLayoutId id="2147484267" r:id="rId7"/>
    <p:sldLayoutId id="2147484271" r:id="rId8"/>
  </p:sldLayoutIdLst>
  <p:hf hdr="0" ftr="0" dt="0"/>
  <p:txStyles>
    <p:titleStyle>
      <a:lvl1pPr algn="ctr" rtl="0" eaLnBrk="0" fontAlgn="base" hangingPunct="0">
        <a:spcBef>
          <a:spcPct val="0"/>
        </a:spcBef>
        <a:spcAft>
          <a:spcPct val="0"/>
        </a:spcAft>
        <a:defRPr sz="4400" b="1">
          <a:solidFill>
            <a:srgbClr val="FFD100"/>
          </a:solidFill>
          <a:latin typeface="Arial" panose="020B0604020202020204" pitchFamily="34" charset="0"/>
          <a:ea typeface="MS PGothic" panose="020B0600070205080204" pitchFamily="34" charset="-128"/>
          <a:cs typeface="Arial" panose="020B0604020202020204" pitchFamily="34" charset="0"/>
        </a:defRPr>
      </a:lvl1pPr>
      <a:lvl2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rtl="0" eaLnBrk="0" fontAlgn="base" hangingPunct="0">
        <a:spcBef>
          <a:spcPct val="20000"/>
        </a:spcBef>
        <a:spcAft>
          <a:spcPct val="0"/>
        </a:spcAft>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9.xml"/><Relationship Id="rId18" Type="http://schemas.openxmlformats.org/officeDocument/2006/relationships/slide" Target="slide11.xml"/><Relationship Id="rId26" Type="http://schemas.openxmlformats.org/officeDocument/2006/relationships/slide" Target="slide43.xml"/><Relationship Id="rId3" Type="http://schemas.openxmlformats.org/officeDocument/2006/relationships/slide" Target="slide5.xml"/><Relationship Id="rId21" Type="http://schemas.openxmlformats.org/officeDocument/2006/relationships/slide" Target="slide41.xml"/><Relationship Id="rId7" Type="http://schemas.openxmlformats.org/officeDocument/2006/relationships/slide" Target="slide45.xml"/><Relationship Id="rId12" Type="http://schemas.openxmlformats.org/officeDocument/2006/relationships/slide" Target="slide47.xml"/><Relationship Id="rId17" Type="http://schemas.openxmlformats.org/officeDocument/2006/relationships/slide" Target="slide49.xml"/><Relationship Id="rId25" Type="http://schemas.openxmlformats.org/officeDocument/2006/relationships/slide" Target="slide33.xml"/><Relationship Id="rId2" Type="http://schemas.openxmlformats.org/officeDocument/2006/relationships/notesSlide" Target="../notesSlides/notesSlide3.xml"/><Relationship Id="rId16" Type="http://schemas.openxmlformats.org/officeDocument/2006/relationships/slide" Target="slide39.xml"/><Relationship Id="rId20"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slide" Target="slide37.xml"/><Relationship Id="rId24" Type="http://schemas.openxmlformats.org/officeDocument/2006/relationships/slide" Target="slide23.xml"/><Relationship Id="rId5" Type="http://schemas.openxmlformats.org/officeDocument/2006/relationships/slide" Target="slide25.xml"/><Relationship Id="rId15" Type="http://schemas.openxmlformats.org/officeDocument/2006/relationships/slide" Target="slide29.xml"/><Relationship Id="rId23" Type="http://schemas.openxmlformats.org/officeDocument/2006/relationships/slide" Target="slide13.xml"/><Relationship Id="rId28" Type="http://schemas.openxmlformats.org/officeDocument/2006/relationships/slide" Target="slide55.xml"/><Relationship Id="rId10" Type="http://schemas.openxmlformats.org/officeDocument/2006/relationships/slide" Target="slide27.xml"/><Relationship Id="rId19" Type="http://schemas.openxmlformats.org/officeDocument/2006/relationships/slide" Target="slide21.xml"/><Relationship Id="rId4" Type="http://schemas.openxmlformats.org/officeDocument/2006/relationships/slide" Target="slide15.xml"/><Relationship Id="rId9" Type="http://schemas.openxmlformats.org/officeDocument/2006/relationships/slide" Target="slide17.xml"/><Relationship Id="rId14" Type="http://schemas.openxmlformats.org/officeDocument/2006/relationships/slide" Target="slide19.xml"/><Relationship Id="rId22" Type="http://schemas.openxmlformats.org/officeDocument/2006/relationships/slide" Target="slide51.xml"/><Relationship Id="rId27" Type="http://schemas.openxmlformats.org/officeDocument/2006/relationships/slide" Target="slide53.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Store Trivia">
            <a:extLst>
              <a:ext uri="{FF2B5EF4-FFF2-40B4-BE49-F238E27FC236}">
                <a16:creationId xmlns:a16="http://schemas.microsoft.com/office/drawing/2014/main" id="{7AA8A107-FA5B-828F-3118-DA514D4A58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900" y="685800"/>
            <a:ext cx="7772400" cy="4755916"/>
          </a:xfrm>
          <a:prstGeom prst="rect">
            <a:avLst/>
          </a:prstGeom>
        </p:spPr>
      </p:pic>
      <p:sp>
        <p:nvSpPr>
          <p:cNvPr id="2" name="Title 1">
            <a:extLst>
              <a:ext uri="{FF2B5EF4-FFF2-40B4-BE49-F238E27FC236}">
                <a16:creationId xmlns:a16="http://schemas.microsoft.com/office/drawing/2014/main" id="{C5217335-2135-3C4D-FF2F-0E1DCC8FE27A}"/>
              </a:ext>
            </a:extLst>
          </p:cNvPr>
          <p:cNvSpPr>
            <a:spLocks noGrp="1"/>
          </p:cNvSpPr>
          <p:nvPr>
            <p:ph type="title"/>
          </p:nvPr>
        </p:nvSpPr>
        <p:spPr>
          <a:xfrm>
            <a:off x="9448800" y="273284"/>
            <a:ext cx="2286000" cy="564916"/>
          </a:xfrm>
        </p:spPr>
        <p:txBody>
          <a:bodyPr/>
          <a:lstStyle/>
          <a:p>
            <a:r>
              <a:rPr lang="en-US" sz="3200" dirty="0">
                <a:noFill/>
              </a:rPr>
              <a:t>Title slide</a:t>
            </a:r>
          </a:p>
        </p:txBody>
      </p:sp>
      <p:pic>
        <p:nvPicPr>
          <p:cNvPr id="4" name="Picture 3">
            <a:extLst>
              <a:ext uri="{FF2B5EF4-FFF2-40B4-BE49-F238E27FC236}">
                <a16:creationId xmlns:a16="http://schemas.microsoft.com/office/drawing/2014/main" id="{2B6524B6-203D-ACE6-CADA-CE7C86424B1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7400" y="128587"/>
            <a:ext cx="2423668" cy="984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2">
            <a:extLst>
              <a:ext uri="{FF2B5EF4-FFF2-40B4-BE49-F238E27FC236}">
                <a16:creationId xmlns:a16="http://schemas.microsoft.com/office/drawing/2014/main" id="{D3C0207D-0F3E-41D9-BACF-1AA8733731EC}"/>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600 Answer</a:t>
            </a:r>
          </a:p>
        </p:txBody>
      </p:sp>
      <p:sp>
        <p:nvSpPr>
          <p:cNvPr id="14" name="Right Arrow 1">
            <a:extLst>
              <a:ext uri="{FF2B5EF4-FFF2-40B4-BE49-F238E27FC236}">
                <a16:creationId xmlns:a16="http://schemas.microsoft.com/office/drawing/2014/main" id="{828EE5D6-7958-4A4F-AD3B-9933C42090C1}"/>
              </a:ext>
              <a:ext uri="{C183D7F6-B498-43B3-948B-1728B52AA6E4}">
                <adec:decorative xmlns:adec="http://schemas.microsoft.com/office/drawing/2017/decorative" val="1"/>
              </a:ext>
            </a:extLst>
          </p:cNvPr>
          <p:cNvSpPr>
            <a:spLocks noChangeArrowheads="1"/>
          </p:cNvSpPr>
          <p:nvPr/>
        </p:nvSpPr>
        <p:spPr bwMode="auto">
          <a:xfrm>
            <a:off x="914400" y="19812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B643F71B-0C39-D4D5-E36C-82A91701C416}"/>
              </a:ext>
            </a:extLst>
          </p:cNvPr>
          <p:cNvSpPr>
            <a:spLocks noGrp="1"/>
          </p:cNvSpPr>
          <p:nvPr>
            <p:ph idx="1"/>
          </p:nvPr>
        </p:nvSpPr>
        <p:spPr>
          <a:xfrm>
            <a:off x="1752600" y="1981200"/>
            <a:ext cx="9525000" cy="2286000"/>
          </a:xfrm>
        </p:spPr>
        <p:txBody>
          <a:bodyPr/>
          <a:lstStyle/>
          <a:p>
            <a:pPr marL="0" indent="0">
              <a:spcBef>
                <a:spcPct val="0"/>
              </a:spcBef>
              <a:buFontTx/>
              <a:buNone/>
            </a:pPr>
            <a:r>
              <a:rPr lang="en-US" altLang="en-US" sz="4400" b="1" dirty="0">
                <a:solidFill>
                  <a:srgbClr val="E880E9"/>
                </a:solidFill>
                <a:latin typeface="Arial" panose="020B0604020202020204" pitchFamily="34" charset="0"/>
                <a:cs typeface="Arial" panose="020B0604020202020204" pitchFamily="34" charset="0"/>
              </a:rPr>
              <a:t>What are M&amp;M’s</a:t>
            </a:r>
            <a:r>
              <a:rPr lang="en-US" altLang="en-US" sz="4400" b="1" baseline="30000" dirty="0">
                <a:solidFill>
                  <a:srgbClr val="E880E9"/>
                </a:solidFill>
                <a:latin typeface="Arial" panose="020B0604020202020204" pitchFamily="34" charset="0"/>
                <a:cs typeface="Arial" panose="020B0604020202020204" pitchFamily="34" charset="0"/>
              </a:rPr>
              <a:t>®</a:t>
            </a:r>
            <a:r>
              <a:rPr lang="en-US" altLang="en-US" sz="4400" b="1" dirty="0">
                <a:solidFill>
                  <a:srgbClr val="E880E9"/>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a:ea typeface="MS PGothic"/>
                <a:cs typeface="Arial"/>
              </a:rPr>
              <a:t>Since M&amp;M’s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are so tiny, it’s easy to eat a large bag in one sitting! Try chocolate-covered almonds for a sweet snack that will fill you up with protein and fiber.</a:t>
            </a:r>
            <a:endParaRPr lang="en-US" sz="2800" dirty="0"/>
          </a:p>
        </p:txBody>
      </p:sp>
      <p:pic>
        <p:nvPicPr>
          <p:cNvPr id="2" name="Picture 1">
            <a:extLst>
              <a:ext uri="{FF2B5EF4-FFF2-40B4-BE49-F238E27FC236}">
                <a16:creationId xmlns:a16="http://schemas.microsoft.com/office/drawing/2014/main" id="{62AC5A3D-8F82-DB00-17E8-AD6463567D7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1406" y="4495800"/>
            <a:ext cx="4089187" cy="1818121"/>
          </a:xfrm>
          <a:prstGeom prst="rect">
            <a:avLst/>
          </a:prstGeom>
        </p:spPr>
      </p:pic>
      <p:sp>
        <p:nvSpPr>
          <p:cNvPr id="13" name="TextBox 12">
            <a:extLst>
              <a:ext uri="{FF2B5EF4-FFF2-40B4-BE49-F238E27FC236}">
                <a16:creationId xmlns:a16="http://schemas.microsoft.com/office/drawing/2014/main" id="{8D4C6052-4FDC-4DB2-B2D3-7B34BF5E974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3" action="ppaction://hlinksldjump"/>
            <a:extLst>
              <a:ext uri="{FF2B5EF4-FFF2-40B4-BE49-F238E27FC236}">
                <a16:creationId xmlns:a16="http://schemas.microsoft.com/office/drawing/2014/main" id="{22C58468-98D9-41EF-A746-CB5B118A28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59DBECC-2F29-D9BF-D474-4B1DD0D050CC}"/>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10</a:t>
            </a:fld>
            <a:endParaRPr lang="en-US"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a:extLst>
              <a:ext uri="{FF2B5EF4-FFF2-40B4-BE49-F238E27FC236}">
                <a16:creationId xmlns:a16="http://schemas.microsoft.com/office/drawing/2014/main" id="{455F661A-2BED-48CF-B541-5C6BD47D3D1E}"/>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- 800</a:t>
            </a:r>
          </a:p>
        </p:txBody>
      </p:sp>
      <p:sp>
        <p:nvSpPr>
          <p:cNvPr id="2" name="Content Placeholder 1">
            <a:extLst>
              <a:ext uri="{FF2B5EF4-FFF2-40B4-BE49-F238E27FC236}">
                <a16:creationId xmlns:a16="http://schemas.microsoft.com/office/drawing/2014/main" id="{74B24727-D7EF-5010-E28F-0DD18E116850}"/>
              </a:ext>
            </a:extLst>
          </p:cNvPr>
          <p:cNvSpPr>
            <a:spLocks noGrp="1"/>
          </p:cNvSpPr>
          <p:nvPr>
            <p:ph idx="1"/>
          </p:nvPr>
        </p:nvSpPr>
        <p:spPr>
          <a:xfrm>
            <a:off x="914400" y="1981200"/>
            <a:ext cx="10363200" cy="3439180"/>
          </a:xfrm>
        </p:spPr>
        <p:txBody>
          <a:bodyPr anchor="ctr"/>
          <a:lstStyle/>
          <a:p>
            <a:pPr algn="ctr">
              <a:spcBef>
                <a:spcPct val="0"/>
              </a:spcBef>
              <a:buFontTx/>
              <a:buNone/>
            </a:pPr>
            <a:r>
              <a:rPr lang="en-US" altLang="en-US" sz="4400" b="1" dirty="0">
                <a:latin typeface="Arial" panose="020B0604020202020204" pitchFamily="34" charset="0"/>
                <a:cs typeface="Arial" panose="020B0604020202020204" pitchFamily="34" charset="0"/>
              </a:rPr>
              <a:t>“Break me off a piece” of this popular candy bar made with chocolate and crisp wafers.</a:t>
            </a:r>
          </a:p>
        </p:txBody>
      </p:sp>
      <p:sp>
        <p:nvSpPr>
          <p:cNvPr id="8" name="TextBox 7">
            <a:extLst>
              <a:ext uri="{FF2B5EF4-FFF2-40B4-BE49-F238E27FC236}">
                <a16:creationId xmlns:a16="http://schemas.microsoft.com/office/drawing/2014/main" id="{9AF3A78D-C286-45BF-9B74-0C58C4E210F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FADDE4C2-6AF8-4BF6-B12C-880C7636F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3D90723-1CA6-6A99-12B3-D55DE0AF79A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11</a:t>
            </a:fld>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2">
            <a:extLst>
              <a:ext uri="{FF2B5EF4-FFF2-40B4-BE49-F238E27FC236}">
                <a16:creationId xmlns:a16="http://schemas.microsoft.com/office/drawing/2014/main" id="{337C0DBC-5520-47CD-B49D-A4F7BAFDFEAC}"/>
              </a:ext>
            </a:extLst>
          </p:cNvPr>
          <p:cNvSpPr>
            <a:spLocks noGrp="1" noChangeArrowheads="1"/>
          </p:cNvSpPr>
          <p:nvPr>
            <p:ph type="title"/>
          </p:nvPr>
        </p:nvSpPr>
        <p:spPr/>
        <p:txBody>
          <a:bodyPr/>
          <a:lstStyle/>
          <a:p>
            <a:r>
              <a:rPr lang="en-US" altLang="en-US" sz="5400" b="1" dirty="0">
                <a:solidFill>
                  <a:srgbClr val="FF99FF"/>
                </a:solidFill>
                <a:latin typeface="Arial" panose="020B0604020202020204" pitchFamily="34" charset="0"/>
                <a:cs typeface="Arial" panose="020B0604020202020204" pitchFamily="34" charset="0"/>
              </a:rPr>
              <a:t>Sweet – 800 Answer</a:t>
            </a:r>
          </a:p>
        </p:txBody>
      </p:sp>
      <p:sp>
        <p:nvSpPr>
          <p:cNvPr id="12" name="Right Arrow 1">
            <a:extLst>
              <a:ext uri="{FF2B5EF4-FFF2-40B4-BE49-F238E27FC236}">
                <a16:creationId xmlns:a16="http://schemas.microsoft.com/office/drawing/2014/main" id="{22FDB6F9-2996-4384-9452-01FA5A5F14D4}"/>
              </a:ext>
              <a:ext uri="{C183D7F6-B498-43B3-948B-1728B52AA6E4}">
                <adec:decorative xmlns:adec="http://schemas.microsoft.com/office/drawing/2017/decorative" val="1"/>
              </a:ext>
            </a:extLst>
          </p:cNvPr>
          <p:cNvSpPr>
            <a:spLocks noChangeArrowheads="1"/>
          </p:cNvSpPr>
          <p:nvPr/>
        </p:nvSpPr>
        <p:spPr bwMode="auto">
          <a:xfrm>
            <a:off x="5334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5E3BBE7C-97B6-EEAB-138B-78309F634D88}"/>
              </a:ext>
            </a:extLst>
          </p:cNvPr>
          <p:cNvSpPr>
            <a:spLocks noGrp="1"/>
          </p:cNvSpPr>
          <p:nvPr>
            <p:ph idx="1"/>
          </p:nvPr>
        </p:nvSpPr>
        <p:spPr>
          <a:xfrm>
            <a:off x="1371600" y="1981200"/>
            <a:ext cx="6248400" cy="3352800"/>
          </a:xfrm>
        </p:spPr>
        <p:txBody>
          <a:bodyPr/>
          <a:lstStyle/>
          <a:p>
            <a:pPr marL="0" indent="0">
              <a:spcBef>
                <a:spcPct val="0"/>
              </a:spcBef>
              <a:buFontTx/>
              <a:buNone/>
            </a:pPr>
            <a:r>
              <a:rPr lang="en-US" altLang="en-US" sz="4400" b="1" dirty="0">
                <a:solidFill>
                  <a:srgbClr val="FF99FF"/>
                </a:solidFill>
                <a:latin typeface="Arial" panose="020B0604020202020204" pitchFamily="34" charset="0"/>
                <a:cs typeface="Arial" panose="020B0604020202020204" pitchFamily="34" charset="0"/>
              </a:rPr>
              <a:t>What is a Kit Kat</a:t>
            </a:r>
            <a:r>
              <a:rPr lang="en-US" altLang="en-US" sz="4400" b="1" baseline="30000" dirty="0">
                <a:solidFill>
                  <a:srgbClr val="FF99FF"/>
                </a:solidFill>
                <a:latin typeface="Arial" panose="020B0604020202020204" pitchFamily="34" charset="0"/>
                <a:cs typeface="Arial" panose="020B0604020202020204" pitchFamily="34" charset="0"/>
              </a:rPr>
              <a:t>®</a:t>
            </a:r>
            <a:r>
              <a:rPr lang="en-US" altLang="en-US" sz="4400" b="1" dirty="0">
                <a:solidFill>
                  <a:srgbClr val="FF99FF"/>
                </a:solidFill>
                <a:latin typeface="Arial" panose="020B0604020202020204" pitchFamily="34" charset="0"/>
                <a:cs typeface="Arial" panose="020B0604020202020204" pitchFamily="34" charset="0"/>
              </a:rPr>
              <a:t> bar?</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do want to have some candy, breaking off a piece and sharing some with a friend is a great way to reduce the portion size and eat less sugar.</a:t>
            </a:r>
            <a:endParaRPr lang="en-US" sz="2800" dirty="0"/>
          </a:p>
        </p:txBody>
      </p:sp>
      <p:pic>
        <p:nvPicPr>
          <p:cNvPr id="2" name="Picture 1">
            <a:extLst>
              <a:ext uri="{FF2B5EF4-FFF2-40B4-BE49-F238E27FC236}">
                <a16:creationId xmlns:a16="http://schemas.microsoft.com/office/drawing/2014/main" id="{B7E26775-F81F-8D56-A2C9-1E2A38B492F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563293" y="1952308"/>
            <a:ext cx="2280920" cy="3557905"/>
          </a:xfrm>
          <a:prstGeom prst="rect">
            <a:avLst/>
          </a:prstGeom>
        </p:spPr>
      </p:pic>
      <p:sp>
        <p:nvSpPr>
          <p:cNvPr id="11" name="TextBox 10">
            <a:extLst>
              <a:ext uri="{FF2B5EF4-FFF2-40B4-BE49-F238E27FC236}">
                <a16:creationId xmlns:a16="http://schemas.microsoft.com/office/drawing/2014/main" id="{AFD18B82-F9F5-4C8F-BA82-EA573105D46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4" action="ppaction://hlinksldjump"/>
            <a:extLst>
              <a:ext uri="{FF2B5EF4-FFF2-40B4-BE49-F238E27FC236}">
                <a16:creationId xmlns:a16="http://schemas.microsoft.com/office/drawing/2014/main" id="{24526922-3687-4579-A4EA-22BD5C05C1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822E1F2-D60F-8E7A-DCD1-68D1924A36B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12</a:t>
            </a:fld>
            <a:endParaRPr lang="en-US"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a:extLst>
              <a:ext uri="{FF2B5EF4-FFF2-40B4-BE49-F238E27FC236}">
                <a16:creationId xmlns:a16="http://schemas.microsoft.com/office/drawing/2014/main" id="{5A82D912-D330-4FB2-8F15-DFA2B85C591A}"/>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- 1000</a:t>
            </a:r>
          </a:p>
        </p:txBody>
      </p:sp>
      <p:sp>
        <p:nvSpPr>
          <p:cNvPr id="2" name="Content Placeholder 1">
            <a:extLst>
              <a:ext uri="{FF2B5EF4-FFF2-40B4-BE49-F238E27FC236}">
                <a16:creationId xmlns:a16="http://schemas.microsoft.com/office/drawing/2014/main" id="{23DC7C16-776D-2CE1-EEEA-01B535E225F2}"/>
              </a:ext>
            </a:extLst>
          </p:cNvPr>
          <p:cNvSpPr>
            <a:spLocks noGrp="1"/>
          </p:cNvSpPr>
          <p:nvPr>
            <p:ph idx="1"/>
          </p:nvPr>
        </p:nvSpPr>
        <p:spPr>
          <a:xfrm>
            <a:off x="853808" y="1981200"/>
            <a:ext cx="10423792"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Don’t fumble this clue! The name of this candy bar can also describe someone who is clumsy or drops things often.</a:t>
            </a:r>
          </a:p>
        </p:txBody>
      </p:sp>
      <p:sp>
        <p:nvSpPr>
          <p:cNvPr id="8" name="TextBox 7">
            <a:extLst>
              <a:ext uri="{FF2B5EF4-FFF2-40B4-BE49-F238E27FC236}">
                <a16:creationId xmlns:a16="http://schemas.microsoft.com/office/drawing/2014/main" id="{CE5B7279-3ED4-4CBB-9306-B2DE145B691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FECAE92-AB43-4973-922B-D7FB3C0AB9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BE03EE4-9241-AFAF-F773-994037C2F8A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13</a:t>
            </a:fld>
            <a:endParaRPr lang="en-US"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a:extLst>
              <a:ext uri="{FF2B5EF4-FFF2-40B4-BE49-F238E27FC236}">
                <a16:creationId xmlns:a16="http://schemas.microsoft.com/office/drawing/2014/main" id="{A20E5369-AB92-4DD8-A0C3-9DFB804F079D}"/>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1000 Answer</a:t>
            </a:r>
          </a:p>
        </p:txBody>
      </p:sp>
      <p:sp>
        <p:nvSpPr>
          <p:cNvPr id="10" name="Right Arrow 1">
            <a:extLst>
              <a:ext uri="{FF2B5EF4-FFF2-40B4-BE49-F238E27FC236}">
                <a16:creationId xmlns:a16="http://schemas.microsoft.com/office/drawing/2014/main" id="{3405D8A5-0CA9-44B5-88EC-53AFE18AB381}"/>
              </a:ext>
              <a:ext uri="{C183D7F6-B498-43B3-948B-1728B52AA6E4}">
                <adec:decorative xmlns:adec="http://schemas.microsoft.com/office/drawing/2017/decorative" val="1"/>
              </a:ext>
            </a:extLst>
          </p:cNvPr>
          <p:cNvSpPr>
            <a:spLocks noChangeArrowheads="1"/>
          </p:cNvSpPr>
          <p:nvPr/>
        </p:nvSpPr>
        <p:spPr bwMode="auto">
          <a:xfrm>
            <a:off x="6858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BBF3F1D-D8ED-6992-5BA7-F4A9E6395517}"/>
              </a:ext>
            </a:extLst>
          </p:cNvPr>
          <p:cNvSpPr>
            <a:spLocks noGrp="1"/>
          </p:cNvSpPr>
          <p:nvPr>
            <p:ph idx="1"/>
          </p:nvPr>
        </p:nvSpPr>
        <p:spPr>
          <a:xfrm>
            <a:off x="1447800" y="1981200"/>
            <a:ext cx="9829800" cy="2514600"/>
          </a:xfrm>
        </p:spPr>
        <p:txBody>
          <a:bodyPr/>
          <a:lstStyle/>
          <a:p>
            <a:pPr marL="0" indent="0">
              <a:spcBef>
                <a:spcPts val="2400"/>
              </a:spcBef>
              <a:buNone/>
            </a:pPr>
            <a:r>
              <a:rPr lang="en-US" altLang="en-US" sz="4400" b="1" dirty="0">
                <a:solidFill>
                  <a:srgbClr val="E880E9"/>
                </a:solidFill>
                <a:latin typeface="Arial" panose="020B0604020202020204" pitchFamily="34" charset="0"/>
                <a:ea typeface="+mn-ea"/>
                <a:cs typeface="Arial" panose="020B0604020202020204" pitchFamily="34" charset="0"/>
              </a:rPr>
              <a:t>What is a Butterfinger</a:t>
            </a:r>
            <a:r>
              <a:rPr lang="en-US" altLang="en-US" sz="4400" b="1" baseline="30000" dirty="0">
                <a:solidFill>
                  <a:srgbClr val="E880E9"/>
                </a:solidFill>
                <a:latin typeface="Arial" panose="020B0604020202020204" pitchFamily="34" charset="0"/>
                <a:cs typeface="Arial" panose="020B0604020202020204" pitchFamily="34" charset="0"/>
              </a:rPr>
              <a:t> ®</a:t>
            </a:r>
            <a:r>
              <a:rPr lang="en-US" altLang="en-US" sz="4400" b="1" dirty="0">
                <a:solidFill>
                  <a:srgbClr val="E880E9"/>
                </a:solidFill>
                <a:latin typeface="Arial" panose="020B0604020202020204" pitchFamily="34" charset="0"/>
                <a:ea typeface="+mn-ea"/>
                <a:cs typeface="Arial" panose="020B0604020202020204" pitchFamily="34" charset="0"/>
              </a:rPr>
              <a:t> bar?</a:t>
            </a:r>
          </a:p>
          <a:p>
            <a:pPr marL="0" indent="0">
              <a:spcBef>
                <a:spcPts val="2400"/>
              </a:spcBef>
              <a:buNone/>
            </a:pPr>
            <a:r>
              <a:rPr lang="en-US" altLang="en-US" sz="2800" b="1" dirty="0">
                <a:latin typeface="Arial" panose="020B0604020202020204" pitchFamily="34" charset="0"/>
                <a:ea typeface="+mn-ea"/>
                <a:cs typeface="Arial" panose="020B0604020202020204" pitchFamily="34" charset="0"/>
              </a:rPr>
              <a:t>This candy bar is not good for your health – or your braces! Many corner stores have yogurt or fruit that are healthier sweet treats to grab.</a:t>
            </a:r>
            <a:endParaRPr lang="en-US" sz="2800" dirty="0"/>
          </a:p>
        </p:txBody>
      </p:sp>
      <p:sp>
        <p:nvSpPr>
          <p:cNvPr id="9" name="TextBox 8">
            <a:extLst>
              <a:ext uri="{FF2B5EF4-FFF2-40B4-BE49-F238E27FC236}">
                <a16:creationId xmlns:a16="http://schemas.microsoft.com/office/drawing/2014/main" id="{4072C8E3-9A27-4031-B9CF-EF41D62B874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9E990205-0091-4E35-A131-9F926BC7B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42AF774B-EFE1-BA26-8D3D-593138A417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0" y="4572000"/>
            <a:ext cx="6988373" cy="1529080"/>
          </a:xfrm>
          <a:prstGeom prst="rect">
            <a:avLst/>
          </a:prstGeom>
        </p:spPr>
      </p:pic>
      <p:sp>
        <p:nvSpPr>
          <p:cNvPr id="4" name="Slide Number Placeholder 3">
            <a:extLst>
              <a:ext uri="{FF2B5EF4-FFF2-40B4-BE49-F238E27FC236}">
                <a16:creationId xmlns:a16="http://schemas.microsoft.com/office/drawing/2014/main" id="{0FEDF297-2F2F-FF6E-7433-5A71816BB0B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14</a:t>
            </a:fld>
            <a:endParaRPr lang="en-US"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a:extLst>
              <a:ext uri="{FF2B5EF4-FFF2-40B4-BE49-F238E27FC236}">
                <a16:creationId xmlns:a16="http://schemas.microsoft.com/office/drawing/2014/main" id="{3623D749-231C-4DC6-8672-10A884AEDF44}"/>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- 200</a:t>
            </a:r>
          </a:p>
        </p:txBody>
      </p:sp>
      <p:sp>
        <p:nvSpPr>
          <p:cNvPr id="2" name="Content Placeholder 1">
            <a:extLst>
              <a:ext uri="{FF2B5EF4-FFF2-40B4-BE49-F238E27FC236}">
                <a16:creationId xmlns:a16="http://schemas.microsoft.com/office/drawing/2014/main" id="{B5EB21DD-A952-1507-D168-1DFC34982C9D}"/>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Whether you prefer the Original or White Cheddar flavor, these crackers are made with “100% real cheese.”</a:t>
            </a:r>
          </a:p>
        </p:txBody>
      </p:sp>
      <p:sp>
        <p:nvSpPr>
          <p:cNvPr id="8" name="TextBox 7">
            <a:extLst>
              <a:ext uri="{FF2B5EF4-FFF2-40B4-BE49-F238E27FC236}">
                <a16:creationId xmlns:a16="http://schemas.microsoft.com/office/drawing/2014/main" id="{6BBFBC63-4224-4885-9656-9FCD127EE15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3" action="ppaction://hlinksldjump"/>
            <a:extLst>
              <a:ext uri="{FF2B5EF4-FFF2-40B4-BE49-F238E27FC236}">
                <a16:creationId xmlns:a16="http://schemas.microsoft.com/office/drawing/2014/main" id="{400B4415-E3AD-4A37-AEDA-3B9B1B86A9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DEE176E-572B-793F-D058-C134BECA472B}"/>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15</a:t>
            </a:fld>
            <a:endParaRPr lang="en-US" altLang="en-US" dirty="0"/>
          </a:p>
        </p:txBody>
      </p:sp>
    </p:spTree>
  </p:cSld>
  <p:clrMapOvr>
    <a:overrideClrMapping bg1="dk2" tx1="lt1" bg2="dk1"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2">
            <a:extLst>
              <a:ext uri="{FF2B5EF4-FFF2-40B4-BE49-F238E27FC236}">
                <a16:creationId xmlns:a16="http://schemas.microsoft.com/office/drawing/2014/main" id="{2DC41F9F-7592-4917-ACBF-65C172991633}"/>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200 Answer</a:t>
            </a:r>
          </a:p>
        </p:txBody>
      </p:sp>
      <p:sp>
        <p:nvSpPr>
          <p:cNvPr id="12" name="Right Arrow 1">
            <a:extLst>
              <a:ext uri="{FF2B5EF4-FFF2-40B4-BE49-F238E27FC236}">
                <a16:creationId xmlns:a16="http://schemas.microsoft.com/office/drawing/2014/main" id="{ECE302E2-CACA-4599-B442-0A185C0B7C15}"/>
              </a:ext>
              <a:ext uri="{C183D7F6-B498-43B3-948B-1728B52AA6E4}">
                <adec:decorative xmlns:adec="http://schemas.microsoft.com/office/drawing/2017/decorative" val="1"/>
              </a:ext>
            </a:extLst>
          </p:cNvPr>
          <p:cNvSpPr>
            <a:spLocks noChangeArrowheads="1"/>
          </p:cNvSpPr>
          <p:nvPr/>
        </p:nvSpPr>
        <p:spPr bwMode="auto">
          <a:xfrm>
            <a:off x="533400" y="206249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81EC3116-4A4B-008C-EAF9-29116996D2F1}"/>
              </a:ext>
            </a:extLst>
          </p:cNvPr>
          <p:cNvSpPr>
            <a:spLocks noGrp="1"/>
          </p:cNvSpPr>
          <p:nvPr>
            <p:ph idx="1"/>
          </p:nvPr>
        </p:nvSpPr>
        <p:spPr>
          <a:xfrm>
            <a:off x="1371600" y="1981200"/>
            <a:ext cx="7086600" cy="3439180"/>
          </a:xfrm>
        </p:spPr>
        <p:txBody>
          <a:bodyPr/>
          <a:lstStyle/>
          <a:p>
            <a:pPr marL="0" indent="0">
              <a:spcBef>
                <a:spcPct val="0"/>
              </a:spcBef>
              <a:buNone/>
            </a:pPr>
            <a:r>
              <a:rPr lang="en-US" altLang="en-US" sz="4400" b="1" dirty="0">
                <a:solidFill>
                  <a:srgbClr val="FBAA26"/>
                </a:solidFill>
                <a:latin typeface="Arial" panose="020B0604020202020204" pitchFamily="34" charset="0"/>
                <a:cs typeface="Arial" panose="020B0604020202020204" pitchFamily="34" charset="0"/>
              </a:rPr>
              <a:t>What are Cheez-Its</a:t>
            </a:r>
            <a:r>
              <a:rPr lang="en-US" altLang="en-US" sz="4400" b="1" baseline="30000" dirty="0">
                <a:solidFill>
                  <a:srgbClr val="FBAA26"/>
                </a:solidFill>
                <a:latin typeface="Arial" panose="020B0604020202020204" pitchFamily="34" charset="0"/>
                <a:cs typeface="Arial" panose="020B0604020202020204" pitchFamily="34" charset="0"/>
              </a:rPr>
              <a:t>®</a:t>
            </a:r>
            <a:r>
              <a:rPr lang="en-US" altLang="en-US" sz="4400" b="1" dirty="0">
                <a:solidFill>
                  <a:srgbClr val="FBAA26"/>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panose="020B0604020202020204" pitchFamily="34" charset="0"/>
                <a:cs typeface="Arial" panose="020B0604020202020204" pitchFamily="34" charset="0"/>
              </a:rPr>
              <a:t>They may be made with cheese, but they are not part of the Dairy food group. Try a cheese stick instead for a snack that’s a good source of calcium.</a:t>
            </a:r>
            <a:endParaRPr lang="en-US" sz="2800" dirty="0"/>
          </a:p>
        </p:txBody>
      </p:sp>
      <p:sp>
        <p:nvSpPr>
          <p:cNvPr id="11" name="TextBox 10">
            <a:extLst>
              <a:ext uri="{FF2B5EF4-FFF2-40B4-BE49-F238E27FC236}">
                <a16:creationId xmlns:a16="http://schemas.microsoft.com/office/drawing/2014/main" id="{EFAC7877-EA07-4619-8BDB-2D6EA81C8A9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2" action="ppaction://hlinksldjump"/>
            <a:extLst>
              <a:ext uri="{FF2B5EF4-FFF2-40B4-BE49-F238E27FC236}">
                <a16:creationId xmlns:a16="http://schemas.microsoft.com/office/drawing/2014/main" id="{40BB53AC-D203-415C-8DB1-EC1A7DE373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3CD55BBF-7371-A707-1A39-B343DE921E2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9200" y="2062490"/>
            <a:ext cx="2763034" cy="3619500"/>
          </a:xfrm>
          <a:prstGeom prst="rect">
            <a:avLst/>
          </a:prstGeom>
        </p:spPr>
      </p:pic>
      <p:sp>
        <p:nvSpPr>
          <p:cNvPr id="4" name="Slide Number Placeholder 3">
            <a:extLst>
              <a:ext uri="{FF2B5EF4-FFF2-40B4-BE49-F238E27FC236}">
                <a16:creationId xmlns:a16="http://schemas.microsoft.com/office/drawing/2014/main" id="{E332AAFF-6EDF-5C2C-00A4-11C5F19C44C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16</a:t>
            </a:fld>
            <a:endParaRPr lang="en-US"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2">
            <a:extLst>
              <a:ext uri="{FF2B5EF4-FFF2-40B4-BE49-F238E27FC236}">
                <a16:creationId xmlns:a16="http://schemas.microsoft.com/office/drawing/2014/main" id="{B9741311-9540-4CBD-9EBF-4756CD361D46}"/>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- 400</a:t>
            </a:r>
          </a:p>
        </p:txBody>
      </p:sp>
      <p:sp>
        <p:nvSpPr>
          <p:cNvPr id="2" name="Content Placeholder 1">
            <a:extLst>
              <a:ext uri="{FF2B5EF4-FFF2-40B4-BE49-F238E27FC236}">
                <a16:creationId xmlns:a16="http://schemas.microsoft.com/office/drawing/2014/main" id="{67ADCAFF-0C1A-DD97-3DFA-B8E0138CE2E5}"/>
              </a:ext>
            </a:extLst>
          </p:cNvPr>
          <p:cNvSpPr>
            <a:spLocks noGrp="1"/>
          </p:cNvSpPr>
          <p:nvPr>
            <p:ph idx="1"/>
          </p:nvPr>
        </p:nvSpPr>
        <p:spPr>
          <a:xfrm>
            <a:off x="914400" y="1981200"/>
            <a:ext cx="105156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 name may make you think of a sub or hoagie, but this snack has a filling like cheese or peanut butter in between two crackers.</a:t>
            </a:r>
          </a:p>
        </p:txBody>
      </p:sp>
      <p:sp>
        <p:nvSpPr>
          <p:cNvPr id="9" name="TextBox 8">
            <a:extLst>
              <a:ext uri="{FF2B5EF4-FFF2-40B4-BE49-F238E27FC236}">
                <a16:creationId xmlns:a16="http://schemas.microsoft.com/office/drawing/2014/main" id="{81A56BF8-7132-4346-A9AD-EC1C67D16F0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DD720A25-5CC3-453F-B6A1-F61CD10CD2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1ED792A-8D39-8443-03F2-134215B2013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17</a:t>
            </a:fld>
            <a:endParaRPr lang="en-US"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2">
            <a:extLst>
              <a:ext uri="{FF2B5EF4-FFF2-40B4-BE49-F238E27FC236}">
                <a16:creationId xmlns:a16="http://schemas.microsoft.com/office/drawing/2014/main" id="{66A7354E-2D61-4CA3-A113-B908B62ACB07}"/>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400 Answer</a:t>
            </a:r>
          </a:p>
        </p:txBody>
      </p:sp>
      <p:sp>
        <p:nvSpPr>
          <p:cNvPr id="11" name="Right Arrow 1">
            <a:extLst>
              <a:ext uri="{FF2B5EF4-FFF2-40B4-BE49-F238E27FC236}">
                <a16:creationId xmlns:a16="http://schemas.microsoft.com/office/drawing/2014/main" id="{AB2282D7-9BAC-4830-B042-4E5CB0B02215}"/>
              </a:ext>
              <a:ext uri="{C183D7F6-B498-43B3-948B-1728B52AA6E4}">
                <adec:decorative xmlns:adec="http://schemas.microsoft.com/office/drawing/2017/decorative" val="1"/>
              </a:ext>
            </a:extLst>
          </p:cNvPr>
          <p:cNvSpPr>
            <a:spLocks noChangeArrowheads="1"/>
          </p:cNvSpPr>
          <p:nvPr/>
        </p:nvSpPr>
        <p:spPr bwMode="auto">
          <a:xfrm>
            <a:off x="606392"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6528F84-FB5C-8B48-21B4-181145BFDA4E}"/>
              </a:ext>
            </a:extLst>
          </p:cNvPr>
          <p:cNvSpPr>
            <a:spLocks noGrp="1"/>
          </p:cNvSpPr>
          <p:nvPr>
            <p:ph idx="1"/>
          </p:nvPr>
        </p:nvSpPr>
        <p:spPr>
          <a:xfrm>
            <a:off x="1368392" y="1981200"/>
            <a:ext cx="8229600" cy="3395867"/>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are Sandwich Crackers?</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 sparse filling in these crackers does not provide much nutrition. Instead, try a pretzel and hummus combo pack, which has much more protein.</a:t>
            </a:r>
            <a:endParaRPr lang="en-US" sz="2800" dirty="0"/>
          </a:p>
        </p:txBody>
      </p:sp>
      <p:pic>
        <p:nvPicPr>
          <p:cNvPr id="2" name="Picture 1">
            <a:extLst>
              <a:ext uri="{FF2B5EF4-FFF2-40B4-BE49-F238E27FC236}">
                <a16:creationId xmlns:a16="http://schemas.microsoft.com/office/drawing/2014/main" id="{F4892828-FDAB-B51B-46CC-2A3FB0A752B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9800" y="1981200"/>
            <a:ext cx="1658148" cy="4105195"/>
          </a:xfrm>
          <a:prstGeom prst="rect">
            <a:avLst/>
          </a:prstGeom>
        </p:spPr>
      </p:pic>
      <p:sp>
        <p:nvSpPr>
          <p:cNvPr id="10" name="TextBox 9">
            <a:extLst>
              <a:ext uri="{FF2B5EF4-FFF2-40B4-BE49-F238E27FC236}">
                <a16:creationId xmlns:a16="http://schemas.microsoft.com/office/drawing/2014/main" id="{F1DDC5EF-7E22-4E39-8518-41ABE28BB4B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3" action="ppaction://hlinksldjump"/>
            <a:extLst>
              <a:ext uri="{FF2B5EF4-FFF2-40B4-BE49-F238E27FC236}">
                <a16:creationId xmlns:a16="http://schemas.microsoft.com/office/drawing/2014/main" id="{56D5E0D2-6EF6-4D90-8DE3-D23A5DCF71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6AECA69-E7C9-A8F4-3C9D-E98F77989E6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18</a:t>
            </a:fld>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a:extLst>
              <a:ext uri="{FF2B5EF4-FFF2-40B4-BE49-F238E27FC236}">
                <a16:creationId xmlns:a16="http://schemas.microsoft.com/office/drawing/2014/main" id="{E8CE968C-500E-4093-B009-D76E5869007B}"/>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- 600</a:t>
            </a:r>
          </a:p>
        </p:txBody>
      </p:sp>
      <p:sp>
        <p:nvSpPr>
          <p:cNvPr id="2" name="Content Placeholder 1">
            <a:extLst>
              <a:ext uri="{FF2B5EF4-FFF2-40B4-BE49-F238E27FC236}">
                <a16:creationId xmlns:a16="http://schemas.microsoft.com/office/drawing/2014/main" id="{A29D073E-195C-9A48-627E-FF8B4004B323}"/>
              </a:ext>
            </a:extLst>
          </p:cNvPr>
          <p:cNvSpPr>
            <a:spLocks noGrp="1"/>
          </p:cNvSpPr>
          <p:nvPr>
            <p:ph idx="1"/>
          </p:nvPr>
        </p:nvSpPr>
        <p:spPr>
          <a:xfrm>
            <a:off x="914400" y="1905000"/>
            <a:ext cx="10363200" cy="35153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very salty seeds are often snacked on and spit out by baseball players during games.</a:t>
            </a:r>
          </a:p>
        </p:txBody>
      </p:sp>
      <p:sp>
        <p:nvSpPr>
          <p:cNvPr id="9" name="TextBox 8">
            <a:extLst>
              <a:ext uri="{FF2B5EF4-FFF2-40B4-BE49-F238E27FC236}">
                <a16:creationId xmlns:a16="http://schemas.microsoft.com/office/drawing/2014/main" id="{743510C6-4D21-41FD-A91E-5C58D7FDC4C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255AF295-9F04-4C10-A46B-646FACB5C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7AEB17D-9717-F117-5131-B5AA4D36E93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19</a:t>
            </a:fld>
            <a:endParaRPr lang="en-US"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4C572-B414-6E40-5641-94F66274F54B}"/>
              </a:ext>
            </a:extLst>
          </p:cNvPr>
          <p:cNvSpPr>
            <a:spLocks noGrp="1"/>
          </p:cNvSpPr>
          <p:nvPr>
            <p:ph type="title"/>
          </p:nvPr>
        </p:nvSpPr>
        <p:spPr/>
        <p:txBody>
          <a:bodyPr/>
          <a:lstStyle/>
          <a:p>
            <a:pPr algn="l"/>
            <a:r>
              <a:rPr lang="en-US" sz="5400" dirty="0"/>
              <a:t>Game Rules:</a:t>
            </a:r>
          </a:p>
        </p:txBody>
      </p:sp>
      <p:sp>
        <p:nvSpPr>
          <p:cNvPr id="3" name="Content Placeholder 2">
            <a:extLst>
              <a:ext uri="{FF2B5EF4-FFF2-40B4-BE49-F238E27FC236}">
                <a16:creationId xmlns:a16="http://schemas.microsoft.com/office/drawing/2014/main" id="{F12FDA68-C2EB-1355-632E-388588316BBF}"/>
              </a:ext>
            </a:extLst>
          </p:cNvPr>
          <p:cNvSpPr>
            <a:spLocks noGrp="1"/>
          </p:cNvSpPr>
          <p:nvPr>
            <p:ph idx="1"/>
          </p:nvPr>
        </p:nvSpPr>
        <p:spPr>
          <a:xfrm>
            <a:off x="914400" y="1905000"/>
            <a:ext cx="10363200" cy="4191000"/>
          </a:xfrm>
        </p:spPr>
        <p:txBody>
          <a:bodyPr lIns="0" tIns="0" rIns="0" bIns="0" anchor="t">
            <a:noAutofit/>
          </a:bodyPr>
          <a:lstStyle/>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Each answer clue describes a common, less-than-healthy snack at a corner store/bodega</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When a team is ready to respond the captain should hit the bell/buzzer</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Must answer in the form of a question</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The winner chooses the next clue</a:t>
            </a:r>
          </a:p>
        </p:txBody>
      </p:sp>
      <p:sp>
        <p:nvSpPr>
          <p:cNvPr id="4" name="Slide Number Placeholder 3">
            <a:extLst>
              <a:ext uri="{FF2B5EF4-FFF2-40B4-BE49-F238E27FC236}">
                <a16:creationId xmlns:a16="http://schemas.microsoft.com/office/drawing/2014/main" id="{CA84FFDF-7F66-4710-3699-261710007D4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a:t>
            </a:fld>
            <a:endParaRPr lang="en-US"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2">
            <a:extLst>
              <a:ext uri="{FF2B5EF4-FFF2-40B4-BE49-F238E27FC236}">
                <a16:creationId xmlns:a16="http://schemas.microsoft.com/office/drawing/2014/main" id="{D71B26EE-6A0F-4B29-AD08-80D4A97DC5C3}"/>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600 Answer</a:t>
            </a:r>
          </a:p>
        </p:txBody>
      </p:sp>
      <p:sp>
        <p:nvSpPr>
          <p:cNvPr id="13" name="Right Arrow 1">
            <a:extLst>
              <a:ext uri="{FF2B5EF4-FFF2-40B4-BE49-F238E27FC236}">
                <a16:creationId xmlns:a16="http://schemas.microsoft.com/office/drawing/2014/main" id="{00E413AA-7E73-49DA-BD50-C3B403D1881E}"/>
              </a:ext>
              <a:ext uri="{C183D7F6-B498-43B3-948B-1728B52AA6E4}">
                <adec:decorative xmlns:adec="http://schemas.microsoft.com/office/drawing/2017/decorative" val="1"/>
              </a:ext>
            </a:extLst>
          </p:cNvPr>
          <p:cNvSpPr>
            <a:spLocks noChangeArrowheads="1"/>
          </p:cNvSpPr>
          <p:nvPr/>
        </p:nvSpPr>
        <p:spPr bwMode="auto">
          <a:xfrm>
            <a:off x="609600"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52001322-B7B1-05AF-4B92-A8D58C76F679}"/>
              </a:ext>
            </a:extLst>
          </p:cNvPr>
          <p:cNvSpPr>
            <a:spLocks noGrp="1"/>
          </p:cNvSpPr>
          <p:nvPr>
            <p:ph idx="1"/>
          </p:nvPr>
        </p:nvSpPr>
        <p:spPr>
          <a:xfrm>
            <a:off x="1371600" y="1981200"/>
            <a:ext cx="7467600" cy="3352800"/>
          </a:xfrm>
        </p:spPr>
        <p:txBody>
          <a:bodyPr/>
          <a:lstStyle/>
          <a:p>
            <a:pPr marL="0" indent="0">
              <a:spcBef>
                <a:spcPts val="2400"/>
              </a:spcBef>
              <a:buNone/>
            </a:pPr>
            <a:r>
              <a:rPr lang="en-US" altLang="en-US" sz="4400" b="1" dirty="0">
                <a:solidFill>
                  <a:srgbClr val="FBAA26"/>
                </a:solidFill>
                <a:latin typeface="Arial" panose="020B0604020202020204" pitchFamily="34" charset="0"/>
                <a:cs typeface="Arial" panose="020B0604020202020204" pitchFamily="34" charset="0"/>
              </a:rPr>
              <a:t>What are sunflower seeds?</a:t>
            </a:r>
          </a:p>
          <a:p>
            <a:pPr marL="0" indent="0">
              <a:spcBef>
                <a:spcPts val="2400"/>
              </a:spcBef>
              <a:buNone/>
            </a:pPr>
            <a:r>
              <a:rPr lang="en-US" altLang="en-US" sz="2800" b="1" dirty="0">
                <a:latin typeface="Arial" panose="020B0604020202020204" pitchFamily="34" charset="0"/>
                <a:cs typeface="Arial" panose="020B0604020202020204" pitchFamily="34" charset="0"/>
              </a:rPr>
              <a:t>Just 1 serving has more sodium than you need in 1 day! Try to find a variety with reduced salt or choose a lower-salt protein food like pistachios.</a:t>
            </a:r>
            <a:endParaRPr lang="en-US" sz="2800" dirty="0"/>
          </a:p>
        </p:txBody>
      </p:sp>
      <p:pic>
        <p:nvPicPr>
          <p:cNvPr id="2" name="Picture 1">
            <a:extLst>
              <a:ext uri="{FF2B5EF4-FFF2-40B4-BE49-F238E27FC236}">
                <a16:creationId xmlns:a16="http://schemas.microsoft.com/office/drawing/2014/main" id="{37880717-F8CC-B71A-D46B-34C290E9BF3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0200" y="2015778"/>
            <a:ext cx="2514599" cy="3252284"/>
          </a:xfrm>
          <a:prstGeom prst="rect">
            <a:avLst/>
          </a:prstGeom>
        </p:spPr>
      </p:pic>
      <p:sp>
        <p:nvSpPr>
          <p:cNvPr id="12" name="TextBox 11">
            <a:extLst>
              <a:ext uri="{FF2B5EF4-FFF2-40B4-BE49-F238E27FC236}">
                <a16:creationId xmlns:a16="http://schemas.microsoft.com/office/drawing/2014/main" id="{B99E28A7-7341-4F67-9773-42F2834879EB}"/>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1" name="Picture 3" descr="m_button">
            <a:hlinkClick r:id="rId3" action="ppaction://hlinksldjump"/>
            <a:extLst>
              <a:ext uri="{FF2B5EF4-FFF2-40B4-BE49-F238E27FC236}">
                <a16:creationId xmlns:a16="http://schemas.microsoft.com/office/drawing/2014/main" id="{43983DCD-376F-4AF1-8FC7-0A68145C6E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8118CB-C8CE-7BA0-628E-81A718718B2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20</a:t>
            </a:fld>
            <a:endParaRPr lang="en-US"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2">
            <a:extLst>
              <a:ext uri="{FF2B5EF4-FFF2-40B4-BE49-F238E27FC236}">
                <a16:creationId xmlns:a16="http://schemas.microsoft.com/office/drawing/2014/main" id="{1D4D7712-DF84-4B29-9B3A-473DD8E3ABEA}"/>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- 800</a:t>
            </a:r>
          </a:p>
        </p:txBody>
      </p:sp>
      <p:sp>
        <p:nvSpPr>
          <p:cNvPr id="2" name="Content Placeholder 1">
            <a:extLst>
              <a:ext uri="{FF2B5EF4-FFF2-40B4-BE49-F238E27FC236}">
                <a16:creationId xmlns:a16="http://schemas.microsoft.com/office/drawing/2014/main" id="{938D040B-1E0D-3984-7530-1530C393B142}"/>
              </a:ext>
            </a:extLst>
          </p:cNvPr>
          <p:cNvSpPr>
            <a:spLocks noGrp="1"/>
          </p:cNvSpPr>
          <p:nvPr>
            <p:ph idx="1"/>
          </p:nvPr>
        </p:nvSpPr>
        <p:spPr>
          <a:xfrm>
            <a:off x="914400" y="1828800"/>
            <a:ext cx="10363200" cy="35052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candy bar’s name comes from its 5 ingredients: pretzels, caramel, peanut butter, peanuts, and chocolate.</a:t>
            </a:r>
          </a:p>
        </p:txBody>
      </p:sp>
      <p:sp>
        <p:nvSpPr>
          <p:cNvPr id="9" name="TextBox 8">
            <a:extLst>
              <a:ext uri="{FF2B5EF4-FFF2-40B4-BE49-F238E27FC236}">
                <a16:creationId xmlns:a16="http://schemas.microsoft.com/office/drawing/2014/main" id="{C7A5EE4E-E75B-4CA8-BB34-24ADCA070CA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EBCC761A-5F2F-488B-B522-0D324BE62B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3C993D0-0573-C834-9E7B-8E82A7542E7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21</a:t>
            </a:fld>
            <a:endParaRPr lang="en-US"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6" name="Rectangle 2">
            <a:extLst>
              <a:ext uri="{FF2B5EF4-FFF2-40B4-BE49-F238E27FC236}">
                <a16:creationId xmlns:a16="http://schemas.microsoft.com/office/drawing/2014/main" id="{209B6B38-9B4C-4599-A8F7-0C1018411294}"/>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800 Answer</a:t>
            </a:r>
          </a:p>
        </p:txBody>
      </p:sp>
      <p:sp>
        <p:nvSpPr>
          <p:cNvPr id="15" name="Right Arrow 1">
            <a:extLst>
              <a:ext uri="{FF2B5EF4-FFF2-40B4-BE49-F238E27FC236}">
                <a16:creationId xmlns:a16="http://schemas.microsoft.com/office/drawing/2014/main" id="{DD3CE4A8-C8F4-425E-BA75-47FBC34A9052}"/>
              </a:ext>
              <a:ext uri="{C183D7F6-B498-43B3-948B-1728B52AA6E4}">
                <adec:decorative xmlns:adec="http://schemas.microsoft.com/office/drawing/2017/decorative" val="1"/>
              </a:ext>
            </a:extLst>
          </p:cNvPr>
          <p:cNvSpPr>
            <a:spLocks noChangeArrowheads="1"/>
          </p:cNvSpPr>
          <p:nvPr/>
        </p:nvSpPr>
        <p:spPr bwMode="auto">
          <a:xfrm>
            <a:off x="822058"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9D6D8ECD-463B-3729-B18F-B2347253570A}"/>
              </a:ext>
            </a:extLst>
          </p:cNvPr>
          <p:cNvSpPr>
            <a:spLocks noGrp="1"/>
          </p:cNvSpPr>
          <p:nvPr>
            <p:ph idx="1"/>
          </p:nvPr>
        </p:nvSpPr>
        <p:spPr>
          <a:xfrm>
            <a:off x="1584058" y="1981200"/>
            <a:ext cx="9693542" cy="3352800"/>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is a Reese’s Take 5</a:t>
            </a:r>
            <a:r>
              <a:rPr lang="en-US" altLang="en-US" sz="4400" b="1" baseline="30000" dirty="0">
                <a:solidFill>
                  <a:srgbClr val="FBAA26"/>
                </a:solidFill>
                <a:latin typeface="Arial" panose="020B0604020202020204" pitchFamily="34" charset="0"/>
                <a:cs typeface="Arial" panose="020B0604020202020204" pitchFamily="34" charset="0"/>
              </a:rPr>
              <a:t> ®</a:t>
            </a:r>
            <a:r>
              <a:rPr lang="en-US" altLang="en-US" sz="4400" b="1" dirty="0">
                <a:solidFill>
                  <a:srgbClr val="FBAA26"/>
                </a:solidFill>
                <a:latin typeface="Arial" panose="020B0604020202020204" pitchFamily="34" charset="0"/>
                <a:cs typeface="Arial" panose="020B0604020202020204" pitchFamily="34" charset="0"/>
              </a:rPr>
              <a:t> bar?</a:t>
            </a:r>
          </a:p>
          <a:p>
            <a:pPr marL="0" indent="0">
              <a:spcBef>
                <a:spcPts val="2400"/>
              </a:spcBef>
              <a:buNone/>
            </a:pPr>
            <a:r>
              <a:rPr lang="en-US" altLang="en-US" sz="2800" b="1" dirty="0">
                <a:latin typeface="Arial" panose="020B0604020202020204" pitchFamily="34" charset="0"/>
                <a:cs typeface="Arial" panose="020B0604020202020204" pitchFamily="34" charset="0"/>
              </a:rPr>
              <a:t>“Take 5” before choosing this snack! It has a lot of saturated fat and added sugar. Try a trail mix instead for a healthier mix of ingredients!</a:t>
            </a:r>
            <a:endParaRPr lang="en-US" sz="2800" dirty="0"/>
          </a:p>
        </p:txBody>
      </p:sp>
      <p:sp>
        <p:nvSpPr>
          <p:cNvPr id="14" name="TextBox 13">
            <a:extLst>
              <a:ext uri="{FF2B5EF4-FFF2-40B4-BE49-F238E27FC236}">
                <a16:creationId xmlns:a16="http://schemas.microsoft.com/office/drawing/2014/main" id="{E253FAE0-8E4E-40EB-92A7-07543B538F3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3" name="Picture 3" descr="m_button">
            <a:hlinkClick r:id="rId2" action="ppaction://hlinksldjump"/>
            <a:extLst>
              <a:ext uri="{FF2B5EF4-FFF2-40B4-BE49-F238E27FC236}">
                <a16:creationId xmlns:a16="http://schemas.microsoft.com/office/drawing/2014/main" id="{7048B744-7C36-4F42-AB26-38A634D00F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379D9BC6-3349-FCFF-E394-BB215F4263E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4572000"/>
            <a:ext cx="5652698" cy="1890272"/>
          </a:xfrm>
          <a:prstGeom prst="rect">
            <a:avLst/>
          </a:prstGeom>
        </p:spPr>
      </p:pic>
      <p:sp>
        <p:nvSpPr>
          <p:cNvPr id="4" name="Slide Number Placeholder 3">
            <a:extLst>
              <a:ext uri="{FF2B5EF4-FFF2-40B4-BE49-F238E27FC236}">
                <a16:creationId xmlns:a16="http://schemas.microsoft.com/office/drawing/2014/main" id="{2E9CCAD5-ED7A-F602-9B72-6F0AA4A07B54}"/>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22</a:t>
            </a:fld>
            <a:endParaRPr lang="en-US"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a:extLst>
              <a:ext uri="{FF2B5EF4-FFF2-40B4-BE49-F238E27FC236}">
                <a16:creationId xmlns:a16="http://schemas.microsoft.com/office/drawing/2014/main" id="{FF68B2E9-251C-4983-A01C-CEB41A1EA096}"/>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- 1000</a:t>
            </a:r>
          </a:p>
        </p:txBody>
      </p:sp>
      <p:sp>
        <p:nvSpPr>
          <p:cNvPr id="2" name="Content Placeholder 1">
            <a:extLst>
              <a:ext uri="{FF2B5EF4-FFF2-40B4-BE49-F238E27FC236}">
                <a16:creationId xmlns:a16="http://schemas.microsoft.com/office/drawing/2014/main" id="{126427B5-A40E-2EAA-7655-F97C85722825}"/>
              </a:ext>
            </a:extLst>
          </p:cNvPr>
          <p:cNvSpPr>
            <a:spLocks noGrp="1"/>
          </p:cNvSpPr>
          <p:nvPr>
            <p:ph idx="1"/>
          </p:nvPr>
        </p:nvSpPr>
        <p:spPr>
          <a:xfrm>
            <a:off x="914400" y="1981200"/>
            <a:ext cx="102870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salted beef link’s name sounds like what you might call a person who is mean and rude!</a:t>
            </a:r>
          </a:p>
        </p:txBody>
      </p:sp>
      <p:sp>
        <p:nvSpPr>
          <p:cNvPr id="9" name="TextBox 8">
            <a:extLst>
              <a:ext uri="{FF2B5EF4-FFF2-40B4-BE49-F238E27FC236}">
                <a16:creationId xmlns:a16="http://schemas.microsoft.com/office/drawing/2014/main" id="{0FCEF5AF-C419-4FFB-BB5C-9D74C291814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8C1680B5-4E51-44C2-9410-DBD233A0C6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83B08BBB-4A55-2D3E-E508-37269007525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23</a:t>
            </a:fld>
            <a:endParaRPr lang="en-US"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4" name="Rectangle 2">
            <a:extLst>
              <a:ext uri="{FF2B5EF4-FFF2-40B4-BE49-F238E27FC236}">
                <a16:creationId xmlns:a16="http://schemas.microsoft.com/office/drawing/2014/main" id="{3FFCF045-F705-4ADA-80AC-5BF916F75420}"/>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1000 Answer</a:t>
            </a:r>
          </a:p>
        </p:txBody>
      </p:sp>
      <p:sp>
        <p:nvSpPr>
          <p:cNvPr id="14" name="Right Arrow 1">
            <a:extLst>
              <a:ext uri="{FF2B5EF4-FFF2-40B4-BE49-F238E27FC236}">
                <a16:creationId xmlns:a16="http://schemas.microsoft.com/office/drawing/2014/main" id="{CE1E1556-4B3E-43B2-B20D-00FF6AEF1E3D}"/>
              </a:ext>
              <a:ext uri="{C183D7F6-B498-43B3-948B-1728B52AA6E4}">
                <adec:decorative xmlns:adec="http://schemas.microsoft.com/office/drawing/2017/decorative" val="1"/>
              </a:ext>
            </a:extLst>
          </p:cNvPr>
          <p:cNvSpPr>
            <a:spLocks noChangeArrowheads="1"/>
          </p:cNvSpPr>
          <p:nvPr/>
        </p:nvSpPr>
        <p:spPr bwMode="auto">
          <a:xfrm>
            <a:off x="472808" y="19812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8052F0D0-5D91-6F79-7997-C69BBAE0615B}"/>
              </a:ext>
            </a:extLst>
          </p:cNvPr>
          <p:cNvSpPr>
            <a:spLocks noGrp="1"/>
          </p:cNvSpPr>
          <p:nvPr>
            <p:ph idx="1"/>
          </p:nvPr>
        </p:nvSpPr>
        <p:spPr>
          <a:xfrm>
            <a:off x="1234808" y="1981200"/>
            <a:ext cx="7546816" cy="3352800"/>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is beef jerky?</a:t>
            </a:r>
          </a:p>
          <a:p>
            <a:pPr marL="0" indent="0">
              <a:spcBef>
                <a:spcPts val="2400"/>
              </a:spcBef>
              <a:buNone/>
            </a:pPr>
            <a:r>
              <a:rPr lang="en-US" altLang="en-US" sz="2800" b="1" dirty="0">
                <a:latin typeface="Arial" panose="020B0604020202020204" pitchFamily="34" charset="0"/>
                <a:cs typeface="Arial" panose="020B0604020202020204" pitchFamily="34" charset="0"/>
              </a:rPr>
              <a:t>Jerky is loaded with salt and preservatives, so it doesn’t go bad. Try a nut and cheese snack pack from the fridge section instead.</a:t>
            </a:r>
            <a:endParaRPr lang="en-US" sz="2800" dirty="0"/>
          </a:p>
        </p:txBody>
      </p:sp>
      <p:sp>
        <p:nvSpPr>
          <p:cNvPr id="13" name="TextBox 12">
            <a:extLst>
              <a:ext uri="{FF2B5EF4-FFF2-40B4-BE49-F238E27FC236}">
                <a16:creationId xmlns:a16="http://schemas.microsoft.com/office/drawing/2014/main" id="{E596246B-694E-45CE-8C77-7A535A9DB53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2" action="ppaction://hlinksldjump"/>
            <a:extLst>
              <a:ext uri="{FF2B5EF4-FFF2-40B4-BE49-F238E27FC236}">
                <a16:creationId xmlns:a16="http://schemas.microsoft.com/office/drawing/2014/main" id="{408183C4-6801-4509-A020-86EB9A8349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6C941135-E363-4408-BC00-663F0DEBA7B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0595" t="3252" r="11026" b="2445"/>
          <a:stretch/>
        </p:blipFill>
        <p:spPr>
          <a:xfrm>
            <a:off x="9372600" y="1904999"/>
            <a:ext cx="1127392" cy="4419601"/>
          </a:xfrm>
          <a:prstGeom prst="rect">
            <a:avLst/>
          </a:prstGeom>
        </p:spPr>
      </p:pic>
      <p:sp>
        <p:nvSpPr>
          <p:cNvPr id="4" name="Slide Number Placeholder 3">
            <a:extLst>
              <a:ext uri="{FF2B5EF4-FFF2-40B4-BE49-F238E27FC236}">
                <a16:creationId xmlns:a16="http://schemas.microsoft.com/office/drawing/2014/main" id="{48E609FC-B054-B38D-C480-54F47D5962FB}"/>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24</a:t>
            </a:fld>
            <a:endParaRPr lang="en-US"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5801143F-2D8C-402F-9688-6E0D88C38715}"/>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- 200</a:t>
            </a:r>
          </a:p>
        </p:txBody>
      </p:sp>
      <p:sp>
        <p:nvSpPr>
          <p:cNvPr id="2" name="Content Placeholder 1">
            <a:extLst>
              <a:ext uri="{FF2B5EF4-FFF2-40B4-BE49-F238E27FC236}">
                <a16:creationId xmlns:a16="http://schemas.microsoft.com/office/drawing/2014/main" id="{38CA9DFE-8677-CF24-C4D9-7D40FB872271}"/>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Whether you like them regular, jalapeno flavored, or “</a:t>
            </a:r>
            <a:r>
              <a:rPr lang="en-US" altLang="en-US" sz="4400" b="1" dirty="0" err="1">
                <a:latin typeface="Arial" panose="020B0604020202020204" pitchFamily="34" charset="0"/>
                <a:cs typeface="Arial" panose="020B0604020202020204" pitchFamily="34" charset="0"/>
              </a:rPr>
              <a:t>Flamin</a:t>
            </a:r>
            <a:r>
              <a:rPr lang="en-US" altLang="en-US" sz="4400" b="1" dirty="0">
                <a:latin typeface="Arial" panose="020B0604020202020204" pitchFamily="34" charset="0"/>
                <a:cs typeface="Arial" panose="020B0604020202020204" pitchFamily="34" charset="0"/>
              </a:rPr>
              <a:t>’ Hot,” these snacks will leave plenty of cheesy dust on your fingers.</a:t>
            </a:r>
          </a:p>
        </p:txBody>
      </p:sp>
      <p:sp>
        <p:nvSpPr>
          <p:cNvPr id="10" name="TextBox 9">
            <a:extLst>
              <a:ext uri="{FF2B5EF4-FFF2-40B4-BE49-F238E27FC236}">
                <a16:creationId xmlns:a16="http://schemas.microsoft.com/office/drawing/2014/main" id="{FBCA7FFF-451E-4B1F-8135-A7AA35F2491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8FA88F7E-C244-485C-AA17-2A52FD2707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22CCFDE-F2DC-6DE4-24EE-02160C85129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25</a:t>
            </a:fld>
            <a:endParaRPr lang="en-US"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F1DA0B15-E244-48A0-82A7-6C5844F0F1D5}"/>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200 Answer</a:t>
            </a:r>
          </a:p>
        </p:txBody>
      </p:sp>
      <p:sp>
        <p:nvSpPr>
          <p:cNvPr id="11" name="Right Arrow 1">
            <a:extLst>
              <a:ext uri="{FF2B5EF4-FFF2-40B4-BE49-F238E27FC236}">
                <a16:creationId xmlns:a16="http://schemas.microsoft.com/office/drawing/2014/main" id="{9D486AC8-F33A-4E33-82AA-054068AAAE05}"/>
              </a:ext>
              <a:ext uri="{C183D7F6-B498-43B3-948B-1728B52AA6E4}">
                <adec:decorative xmlns:adec="http://schemas.microsoft.com/office/drawing/2017/decorative" val="1"/>
              </a:ext>
            </a:extLst>
          </p:cNvPr>
          <p:cNvSpPr>
            <a:spLocks noChangeArrowheads="1"/>
          </p:cNvSpPr>
          <p:nvPr/>
        </p:nvSpPr>
        <p:spPr bwMode="auto">
          <a:xfrm>
            <a:off x="623547" y="1997274"/>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38C35582-25B0-7A3E-F535-1A23A1360DFD}"/>
              </a:ext>
            </a:extLst>
          </p:cNvPr>
          <p:cNvSpPr>
            <a:spLocks noGrp="1"/>
          </p:cNvSpPr>
          <p:nvPr>
            <p:ph idx="1"/>
          </p:nvPr>
        </p:nvSpPr>
        <p:spPr>
          <a:xfrm>
            <a:off x="1385547" y="1981200"/>
            <a:ext cx="6705600" cy="343918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Cheetos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There are many snacks that are lower in fat and sodium and not as messy! Look to see if there are baked cheese snacks at your corner store.</a:t>
            </a:r>
            <a:endParaRPr lang="en-US" sz="2800" dirty="0"/>
          </a:p>
        </p:txBody>
      </p:sp>
      <p:sp>
        <p:nvSpPr>
          <p:cNvPr id="10" name="TextBox 9">
            <a:extLst>
              <a:ext uri="{FF2B5EF4-FFF2-40B4-BE49-F238E27FC236}">
                <a16:creationId xmlns:a16="http://schemas.microsoft.com/office/drawing/2014/main" id="{C9C24FAF-B702-45E8-8C85-FBF89162448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CED28555-7E7A-45F6-8F6A-3FDAA2C9D9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1F3EDDB5-14ED-A07D-EF73-F919E0CE76E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0" y="1961750"/>
            <a:ext cx="3108592" cy="4195749"/>
          </a:xfrm>
          <a:prstGeom prst="rect">
            <a:avLst/>
          </a:prstGeom>
        </p:spPr>
      </p:pic>
      <p:sp>
        <p:nvSpPr>
          <p:cNvPr id="4" name="Slide Number Placeholder 3">
            <a:extLst>
              <a:ext uri="{FF2B5EF4-FFF2-40B4-BE49-F238E27FC236}">
                <a16:creationId xmlns:a16="http://schemas.microsoft.com/office/drawing/2014/main" id="{0AB64CDE-4D38-2D8E-CCBF-756E6F8DBD72}"/>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26</a:t>
            </a:fld>
            <a:endParaRPr lang="en-US"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E985979E-C014-4F86-BFF4-187A9E9BA112}"/>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- 400</a:t>
            </a:r>
          </a:p>
        </p:txBody>
      </p:sp>
      <p:sp>
        <p:nvSpPr>
          <p:cNvPr id="2" name="Content Placeholder 1">
            <a:extLst>
              <a:ext uri="{FF2B5EF4-FFF2-40B4-BE49-F238E27FC236}">
                <a16:creationId xmlns:a16="http://schemas.microsoft.com/office/drawing/2014/main" id="{B0BB989C-07BA-DC4C-4C91-E0D459687DED}"/>
              </a:ext>
            </a:extLst>
          </p:cNvPr>
          <p:cNvSpPr>
            <a:spLocks noGrp="1"/>
          </p:cNvSpPr>
          <p:nvPr>
            <p:ph idx="1"/>
          </p:nvPr>
        </p:nvSpPr>
        <p:spPr>
          <a:xfrm>
            <a:off x="914400" y="1752600"/>
            <a:ext cx="10363200" cy="36677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chips are known for coming in a long tube and having the slogan, “once you pop, the fun don’t stop!”</a:t>
            </a:r>
          </a:p>
        </p:txBody>
      </p:sp>
      <p:sp>
        <p:nvSpPr>
          <p:cNvPr id="12" name="TextBox 11">
            <a:extLst>
              <a:ext uri="{FF2B5EF4-FFF2-40B4-BE49-F238E27FC236}">
                <a16:creationId xmlns:a16="http://schemas.microsoft.com/office/drawing/2014/main" id="{399618CD-214D-46E5-B4A1-869AC984B06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1" name="Picture 3" descr="m_button">
            <a:hlinkClick r:id="rId2" action="ppaction://hlinksldjump"/>
            <a:extLst>
              <a:ext uri="{FF2B5EF4-FFF2-40B4-BE49-F238E27FC236}">
                <a16:creationId xmlns:a16="http://schemas.microsoft.com/office/drawing/2014/main" id="{1A9989CE-D8E0-494B-9F9B-45096E3673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AA2444B-9E36-C572-C884-184D897B4B7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27</a:t>
            </a:fld>
            <a:endParaRPr lang="en-US"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37D28FFF-2881-4C2B-8D9B-26E2254934AC}"/>
              </a:ext>
            </a:extLst>
          </p:cNvPr>
          <p:cNvSpPr>
            <a:spLocks noGrp="1" noChangeArrowheads="1"/>
          </p:cNvSpPr>
          <p:nvPr>
            <p:ph type="title"/>
          </p:nvPr>
        </p:nvSpPr>
        <p:spPr>
          <a:xfrm>
            <a:off x="914400" y="609600"/>
            <a:ext cx="8001000" cy="1056620"/>
          </a:xfrm>
        </p:spPr>
        <p:txBody>
          <a:bodyPr/>
          <a:lstStyle/>
          <a:p>
            <a:r>
              <a:rPr lang="en-US" altLang="en-US" sz="5400" b="1" dirty="0">
                <a:latin typeface="Arial" panose="020B0604020202020204" pitchFamily="34" charset="0"/>
                <a:cs typeface="Arial" panose="020B0604020202020204" pitchFamily="34" charset="0"/>
              </a:rPr>
              <a:t>Crunchy – 400 Answer</a:t>
            </a:r>
          </a:p>
        </p:txBody>
      </p:sp>
      <p:sp>
        <p:nvSpPr>
          <p:cNvPr id="14" name="Right Arrow 1">
            <a:extLst>
              <a:ext uri="{FF2B5EF4-FFF2-40B4-BE49-F238E27FC236}">
                <a16:creationId xmlns:a16="http://schemas.microsoft.com/office/drawing/2014/main" id="{B0CA4E24-803C-4ABC-9432-56BADB5F8DFC}"/>
              </a:ext>
              <a:ext uri="{C183D7F6-B498-43B3-948B-1728B52AA6E4}">
                <adec:decorative xmlns:adec="http://schemas.microsoft.com/office/drawing/2017/decorative" val="1"/>
              </a:ext>
            </a:extLst>
          </p:cNvPr>
          <p:cNvSpPr>
            <a:spLocks noChangeArrowheads="1"/>
          </p:cNvSpPr>
          <p:nvPr/>
        </p:nvSpPr>
        <p:spPr bwMode="auto">
          <a:xfrm>
            <a:off x="377158" y="1879452"/>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B7516D1-C83E-7669-FADC-5192A3455A17}"/>
              </a:ext>
            </a:extLst>
          </p:cNvPr>
          <p:cNvSpPr>
            <a:spLocks noGrp="1"/>
          </p:cNvSpPr>
          <p:nvPr>
            <p:ph idx="1"/>
          </p:nvPr>
        </p:nvSpPr>
        <p:spPr>
          <a:xfrm>
            <a:off x="1143000" y="1879452"/>
            <a:ext cx="7772400" cy="336298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Pringles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Try a snack like celery sticks if you want something crunchy. While you can’t pretend to have a duck bill with any veggies, they are low in fat and high in fiber.</a:t>
            </a:r>
            <a:endParaRPr lang="en-US" sz="2800" dirty="0"/>
          </a:p>
        </p:txBody>
      </p:sp>
      <p:sp>
        <p:nvSpPr>
          <p:cNvPr id="13" name="TextBox 12">
            <a:extLst>
              <a:ext uri="{FF2B5EF4-FFF2-40B4-BE49-F238E27FC236}">
                <a16:creationId xmlns:a16="http://schemas.microsoft.com/office/drawing/2014/main" id="{2FF6D4F9-84CD-40EE-92F5-644539E3B94B}"/>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2" action="ppaction://hlinksldjump"/>
            <a:extLst>
              <a:ext uri="{FF2B5EF4-FFF2-40B4-BE49-F238E27FC236}">
                <a16:creationId xmlns:a16="http://schemas.microsoft.com/office/drawing/2014/main" id="{A704A3F1-16DE-4D27-844F-EF32AB3EE1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8FD26600-1D81-DD10-361E-72A27999727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0" y="1879452"/>
            <a:ext cx="2422792" cy="4087372"/>
          </a:xfrm>
          <a:prstGeom prst="rect">
            <a:avLst/>
          </a:prstGeom>
        </p:spPr>
      </p:pic>
      <p:sp>
        <p:nvSpPr>
          <p:cNvPr id="4" name="Slide Number Placeholder 3">
            <a:extLst>
              <a:ext uri="{FF2B5EF4-FFF2-40B4-BE49-F238E27FC236}">
                <a16:creationId xmlns:a16="http://schemas.microsoft.com/office/drawing/2014/main" id="{F78E45DC-2D6F-4423-3622-D7BE91EA336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28</a:t>
            </a:fld>
            <a:endParaRPr lang="en-US"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6E5612F7-443A-4122-BB96-B1249E0DB2BA}"/>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- 600</a:t>
            </a:r>
          </a:p>
        </p:txBody>
      </p:sp>
      <p:sp>
        <p:nvSpPr>
          <p:cNvPr id="2" name="Content Placeholder 1">
            <a:extLst>
              <a:ext uri="{FF2B5EF4-FFF2-40B4-BE49-F238E27FC236}">
                <a16:creationId xmlns:a16="http://schemas.microsoft.com/office/drawing/2014/main" id="{0B03BE48-897B-4C94-4B05-D901284EA36A}"/>
              </a:ext>
            </a:extLst>
          </p:cNvPr>
          <p:cNvSpPr>
            <a:spLocks noGrp="1"/>
          </p:cNvSpPr>
          <p:nvPr>
            <p:ph idx="1"/>
          </p:nvPr>
        </p:nvSpPr>
        <p:spPr>
          <a:xfrm>
            <a:off x="914400" y="1752600"/>
            <a:ext cx="10363200" cy="36677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crunchy and spicy snacks originally come from Mexico, but people of all backgrounds enjoy their “Fuego” flavor.</a:t>
            </a:r>
          </a:p>
        </p:txBody>
      </p:sp>
      <p:sp>
        <p:nvSpPr>
          <p:cNvPr id="8" name="TextBox 7">
            <a:extLst>
              <a:ext uri="{FF2B5EF4-FFF2-40B4-BE49-F238E27FC236}">
                <a16:creationId xmlns:a16="http://schemas.microsoft.com/office/drawing/2014/main" id="{CBD874BD-159C-4059-A239-2F3B36282C8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288E68E6-2EB9-462A-BB66-FB87407EB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068C68D-AF46-F411-4A1C-F9435B6E6EA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29</a:t>
            </a:fld>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86533C0-2C56-4486-9C82-34B852A8D21F}"/>
              </a:ext>
            </a:extLst>
          </p:cNvPr>
          <p:cNvSpPr>
            <a:spLocks noGrp="1"/>
          </p:cNvSpPr>
          <p:nvPr>
            <p:ph type="title"/>
          </p:nvPr>
        </p:nvSpPr>
        <p:spPr/>
        <p:txBody>
          <a:bodyPr/>
          <a:lstStyle/>
          <a:p>
            <a:pPr algn="l"/>
            <a:r>
              <a:rPr lang="en-US" altLang="en-US" b="1" dirty="0">
                <a:latin typeface="Arial" panose="020B0604020202020204" pitchFamily="34" charset="0"/>
                <a:cs typeface="Arial" panose="020B0604020202020204" pitchFamily="34" charset="0"/>
              </a:rPr>
              <a:t>Example:</a:t>
            </a:r>
          </a:p>
        </p:txBody>
      </p:sp>
      <p:sp>
        <p:nvSpPr>
          <p:cNvPr id="2" name="Content Placeholder 1">
            <a:extLst>
              <a:ext uri="{FF2B5EF4-FFF2-40B4-BE49-F238E27FC236}">
                <a16:creationId xmlns:a16="http://schemas.microsoft.com/office/drawing/2014/main" id="{15044170-D19D-88D2-0537-17EAC03164D0}"/>
              </a:ext>
            </a:extLst>
          </p:cNvPr>
          <p:cNvSpPr>
            <a:spLocks noGrp="1"/>
          </p:cNvSpPr>
          <p:nvPr>
            <p:ph idx="1"/>
          </p:nvPr>
        </p:nvSpPr>
        <p:spPr>
          <a:xfrm>
            <a:off x="914400" y="1828800"/>
            <a:ext cx="10363200" cy="4267200"/>
          </a:xfrm>
        </p:spPr>
        <p:txBody>
          <a:bodyPr lIns="0" tIns="0" rIns="0" bIns="0" anchor="ctr">
            <a:normAutofit fontScale="92500" lnSpcReduction="10000"/>
          </a:bodyPr>
          <a:lstStyle/>
          <a:p>
            <a:pPr marL="0" indent="0" algn="ctr">
              <a:lnSpc>
                <a:spcPct val="110000"/>
              </a:lnSpc>
              <a:spcBef>
                <a:spcPts val="600"/>
              </a:spcBef>
              <a:buNone/>
            </a:pPr>
            <a:r>
              <a:rPr lang="en-US" altLang="en-US" sz="2400" b="1" dirty="0">
                <a:solidFill>
                  <a:schemeClr val="tx1"/>
                </a:solidFill>
                <a:latin typeface="Arial" panose="020B0604020202020204" pitchFamily="34" charset="0"/>
                <a:cs typeface="Arial" panose="020B0604020202020204" pitchFamily="34" charset="0"/>
              </a:rPr>
              <a:t>The first person up on team A picks Crunchy for 200 points…</a:t>
            </a:r>
            <a:br>
              <a:rPr lang="en-US" altLang="en-US" sz="2400" b="1" dirty="0">
                <a:solidFill>
                  <a:schemeClr val="tx1"/>
                </a:solidFill>
                <a:latin typeface="Arial" panose="020B0604020202020204" pitchFamily="34" charset="0"/>
                <a:ea typeface="+mj-lt"/>
                <a:cs typeface="Arial" panose="020B0604020202020204" pitchFamily="34" charset="0"/>
              </a:rPr>
            </a:b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For 200 points: </a:t>
            </a:r>
            <a:r>
              <a:rPr lang="en-US" altLang="en-US" sz="2400" b="1" dirty="0">
                <a:solidFill>
                  <a:schemeClr val="tx1"/>
                </a:solidFill>
                <a:latin typeface="Arial" panose="020B0604020202020204" pitchFamily="34" charset="0"/>
                <a:cs typeface="Arial" panose="020B0604020202020204" pitchFamily="34" charset="0"/>
              </a:rPr>
              <a:t>These tortilla chips come in flavors like Nacho Cheese, Cool Ranch, and Spicy Sweet Chili.</a:t>
            </a:r>
            <a:br>
              <a:rPr lang="en-US" altLang="en-US" sz="2400" b="1" dirty="0">
                <a:solidFill>
                  <a:schemeClr val="tx1"/>
                </a:solidFill>
                <a:latin typeface="Arial" panose="020B0604020202020204" pitchFamily="34" charset="0"/>
                <a:ea typeface="+mj-lt"/>
                <a:cs typeface="Arial" panose="020B0604020202020204" pitchFamily="34" charset="0"/>
              </a:rPr>
            </a:b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Team A: </a:t>
            </a:r>
            <a:r>
              <a:rPr lang="en-US" altLang="en-US" sz="2400" b="1" dirty="0" err="1">
                <a:solidFill>
                  <a:schemeClr val="tx1"/>
                </a:solidFill>
                <a:latin typeface="Arial" panose="020B0604020202020204" pitchFamily="34" charset="0"/>
                <a:cs typeface="Arial" panose="020B0604020202020204" pitchFamily="34" charset="0"/>
              </a:rPr>
              <a:t>Ohh</a:t>
            </a:r>
            <a:r>
              <a:rPr lang="en-US" altLang="en-US" sz="2400" b="1" dirty="0">
                <a:solidFill>
                  <a:schemeClr val="tx1"/>
                </a:solidFill>
                <a:latin typeface="Arial" panose="020B0604020202020204" pitchFamily="34" charset="0"/>
                <a:cs typeface="Arial" panose="020B0604020202020204" pitchFamily="34" charset="0"/>
              </a:rPr>
              <a:t>.. I know! it’s Doritos</a:t>
            </a:r>
            <a:r>
              <a:rPr lang="en-US" altLang="en-US" sz="2400" b="1" baseline="30000" dirty="0">
                <a:solidFill>
                  <a:schemeClr val="tx1"/>
                </a:solidFill>
                <a:latin typeface="Arial" panose="020B0604020202020204" pitchFamily="34" charset="0"/>
                <a:cs typeface="Arial" panose="020B0604020202020204" pitchFamily="34" charset="0"/>
              </a:rPr>
              <a:t>®</a:t>
            </a:r>
            <a:r>
              <a:rPr lang="en-US" altLang="en-US" sz="2400" b="1" dirty="0">
                <a:solidFill>
                  <a:schemeClr val="tx1"/>
                </a:solidFill>
                <a:latin typeface="Arial" panose="020B0604020202020204" pitchFamily="34" charset="0"/>
                <a:cs typeface="Arial" panose="020B0604020202020204" pitchFamily="34" charset="0"/>
              </a:rPr>
              <a:t>. </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CBD3EB"/>
                </a:solidFill>
                <a:latin typeface="Arial" panose="020B0604020202020204" pitchFamily="34" charset="0"/>
                <a:cs typeface="Arial" panose="020B0604020202020204" pitchFamily="34" charset="0"/>
              </a:rPr>
              <a:t>Teacher: </a:t>
            </a:r>
            <a:r>
              <a:rPr lang="en-US" altLang="en-US" sz="2400" b="1" dirty="0">
                <a:solidFill>
                  <a:schemeClr val="tx1"/>
                </a:solidFill>
                <a:latin typeface="Arial" panose="020B0604020202020204" pitchFamily="34" charset="0"/>
                <a:cs typeface="Arial" panose="020B0604020202020204" pitchFamily="34" charset="0"/>
              </a:rPr>
              <a:t>Is that your final answer?</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Team A: </a:t>
            </a:r>
            <a:r>
              <a:rPr lang="en-US" altLang="en-US" sz="2400" b="1" dirty="0">
                <a:solidFill>
                  <a:schemeClr val="tx1"/>
                </a:solidFill>
                <a:latin typeface="Arial" panose="020B0604020202020204" pitchFamily="34" charset="0"/>
                <a:cs typeface="Arial" panose="020B0604020202020204" pitchFamily="34" charset="0"/>
              </a:rPr>
              <a:t>Oh wait, I mean - What are Doritos</a:t>
            </a:r>
            <a:r>
              <a:rPr lang="en-US" altLang="en-US" sz="2400" b="1" baseline="30000" dirty="0">
                <a:solidFill>
                  <a:schemeClr val="tx1"/>
                </a:solidFill>
                <a:latin typeface="Arial" panose="020B0604020202020204" pitchFamily="34" charset="0"/>
                <a:cs typeface="Arial" panose="020B0604020202020204" pitchFamily="34" charset="0"/>
              </a:rPr>
              <a:t>®</a:t>
            </a:r>
            <a:r>
              <a:rPr lang="en-US" altLang="en-US" sz="2400" b="1" dirty="0">
                <a:solidFill>
                  <a:schemeClr val="tx1"/>
                </a:solidFill>
                <a:latin typeface="Arial" panose="020B0604020202020204" pitchFamily="34" charset="0"/>
                <a:cs typeface="Arial" panose="020B0604020202020204" pitchFamily="34" charset="0"/>
              </a:rPr>
              <a:t>?</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Correct!!!!</a:t>
            </a:r>
            <a:br>
              <a:rPr lang="en-US" altLang="en-US" sz="2400" b="1" dirty="0">
                <a:solidFill>
                  <a:srgbClr val="FFFF00"/>
                </a:solidFill>
                <a:latin typeface="Arial" panose="020B0604020202020204" pitchFamily="34" charset="0"/>
                <a:ea typeface="+mj-lt"/>
                <a:cs typeface="Arial" panose="020B0604020202020204" pitchFamily="34" charset="0"/>
              </a:rPr>
            </a:br>
            <a:r>
              <a:rPr lang="en-US" altLang="en-US" sz="2400" b="1" i="1" dirty="0">
                <a:solidFill>
                  <a:schemeClr val="tx1"/>
                </a:solidFill>
                <a:latin typeface="Arial" panose="020B0604020202020204" pitchFamily="34" charset="0"/>
                <a:cs typeface="Arial" panose="020B0604020202020204" pitchFamily="34" charset="0"/>
              </a:rPr>
              <a:t>Remember to answer as a question.</a:t>
            </a:r>
          </a:p>
          <a:p>
            <a:pPr marL="0" indent="0" algn="ctr">
              <a:lnSpc>
                <a:spcPct val="110000"/>
              </a:lnSpc>
              <a:spcBef>
                <a:spcPts val="600"/>
              </a:spcBef>
              <a:buNone/>
            </a:pPr>
            <a:r>
              <a:rPr lang="en-US" altLang="en-US" sz="2400" b="1" i="1" dirty="0">
                <a:solidFill>
                  <a:schemeClr val="tx1"/>
                </a:solidFill>
                <a:latin typeface="Arial" panose="020B0604020202020204" pitchFamily="34" charset="0"/>
                <a:cs typeface="Arial" panose="020B0604020202020204" pitchFamily="34" charset="0"/>
              </a:rPr>
              <a:t> </a:t>
            </a:r>
            <a:br>
              <a:rPr lang="en-US" altLang="en-US" sz="2400" b="1" i="1" dirty="0">
                <a:solidFill>
                  <a:schemeClr val="tx1"/>
                </a:solidFill>
                <a:latin typeface="Arial" panose="020B0604020202020204" pitchFamily="34" charset="0"/>
                <a:ea typeface="+mj-lt"/>
                <a:cs typeface="Arial" panose="020B0604020202020204" pitchFamily="34" charset="0"/>
              </a:rPr>
            </a:br>
            <a:r>
              <a:rPr lang="en-US" altLang="en-US" sz="3600" b="1" dirty="0">
                <a:solidFill>
                  <a:schemeClr val="tx1"/>
                </a:solidFill>
                <a:latin typeface="Arial" panose="020B0604020202020204" pitchFamily="34" charset="0"/>
                <a:cs typeface="Arial" panose="020B0604020202020204" pitchFamily="34" charset="0"/>
              </a:rPr>
              <a:t>Now LET’S PLAY C-STORE TRIVIA!</a:t>
            </a:r>
            <a:endParaRPr lang="en-US" sz="3600" dirty="0"/>
          </a:p>
        </p:txBody>
      </p:sp>
      <p:sp>
        <p:nvSpPr>
          <p:cNvPr id="3" name="Slide Number Placeholder 2">
            <a:extLst>
              <a:ext uri="{FF2B5EF4-FFF2-40B4-BE49-F238E27FC236}">
                <a16:creationId xmlns:a16="http://schemas.microsoft.com/office/drawing/2014/main" id="{D1DBEC73-FDC1-F542-0B08-585EA38F995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a:t>
            </a:fld>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83BDD5A0-3A0F-40E4-AD20-37123702A5F8}"/>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600 Answer</a:t>
            </a:r>
          </a:p>
        </p:txBody>
      </p:sp>
      <p:sp>
        <p:nvSpPr>
          <p:cNvPr id="10" name="Right Arrow 1">
            <a:extLst>
              <a:ext uri="{FF2B5EF4-FFF2-40B4-BE49-F238E27FC236}">
                <a16:creationId xmlns:a16="http://schemas.microsoft.com/office/drawing/2014/main" id="{3FB72D69-9253-401E-AE82-4297C46CE81F}"/>
              </a:ext>
              <a:ext uri="{C183D7F6-B498-43B3-948B-1728B52AA6E4}">
                <adec:decorative xmlns:adec="http://schemas.microsoft.com/office/drawing/2017/decorative" val="1"/>
              </a:ext>
            </a:extLst>
          </p:cNvPr>
          <p:cNvSpPr>
            <a:spLocks noChangeArrowheads="1"/>
          </p:cNvSpPr>
          <p:nvPr/>
        </p:nvSpPr>
        <p:spPr bwMode="auto">
          <a:xfrm>
            <a:off x="427481"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9FA1326-A99D-50BA-9124-D1CDC059D39D}"/>
              </a:ext>
            </a:extLst>
          </p:cNvPr>
          <p:cNvSpPr>
            <a:spLocks noGrp="1"/>
          </p:cNvSpPr>
          <p:nvPr>
            <p:ph idx="1"/>
          </p:nvPr>
        </p:nvSpPr>
        <p:spPr>
          <a:xfrm>
            <a:off x="1219200" y="1981200"/>
            <a:ext cx="6553200" cy="3344472"/>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Takis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want a spicy snack without all the salt, you can dip veggies like carrot sticks in hot sauce – or sprinkle some </a:t>
            </a:r>
            <a:r>
              <a:rPr lang="en-US" altLang="en-US" sz="2800" b="1" dirty="0" err="1">
                <a:latin typeface="Arial" panose="020B0604020202020204" pitchFamily="34" charset="0"/>
                <a:cs typeface="Arial" panose="020B0604020202020204" pitchFamily="34" charset="0"/>
              </a:rPr>
              <a:t>Tajín</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seasoning for some Mexican flavor!</a:t>
            </a:r>
            <a:endParaRPr lang="en-US" sz="2800" dirty="0"/>
          </a:p>
        </p:txBody>
      </p:sp>
      <p:sp>
        <p:nvSpPr>
          <p:cNvPr id="9" name="TextBox 8">
            <a:extLst>
              <a:ext uri="{FF2B5EF4-FFF2-40B4-BE49-F238E27FC236}">
                <a16:creationId xmlns:a16="http://schemas.microsoft.com/office/drawing/2014/main" id="{3AD75CE9-838B-4FA7-A944-00530EFE39D6}"/>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CBB2DF11-D057-402C-B457-8293D0184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394F0876-3270-D992-F85C-4DA7426AA506}"/>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t="6923"/>
          <a:stretch/>
        </p:blipFill>
        <p:spPr>
          <a:xfrm>
            <a:off x="8077200" y="1981200"/>
            <a:ext cx="3397250" cy="3954460"/>
          </a:xfrm>
          <a:prstGeom prst="rect">
            <a:avLst/>
          </a:prstGeom>
        </p:spPr>
      </p:pic>
      <p:sp>
        <p:nvSpPr>
          <p:cNvPr id="4" name="Slide Number Placeholder 3">
            <a:extLst>
              <a:ext uri="{FF2B5EF4-FFF2-40B4-BE49-F238E27FC236}">
                <a16:creationId xmlns:a16="http://schemas.microsoft.com/office/drawing/2014/main" id="{148DE54B-3D19-A064-BB32-8834008218F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30</a:t>
            </a:fld>
            <a:endParaRPr lang="en-US"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4CF42AEB-3123-4B4B-AE51-F0FDC1951C70}"/>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- 800</a:t>
            </a:r>
          </a:p>
        </p:txBody>
      </p:sp>
      <p:sp>
        <p:nvSpPr>
          <p:cNvPr id="2" name="Content Placeholder 1">
            <a:extLst>
              <a:ext uri="{FF2B5EF4-FFF2-40B4-BE49-F238E27FC236}">
                <a16:creationId xmlns:a16="http://schemas.microsoft.com/office/drawing/2014/main" id="{FB7280B9-C916-FDCB-BB6B-97F90EF2B9C9}"/>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crunchy cookies made by Nabisco have a pirate’s greeting in their name.</a:t>
            </a:r>
          </a:p>
        </p:txBody>
      </p:sp>
      <p:sp>
        <p:nvSpPr>
          <p:cNvPr id="8" name="TextBox 7">
            <a:extLst>
              <a:ext uri="{FF2B5EF4-FFF2-40B4-BE49-F238E27FC236}">
                <a16:creationId xmlns:a16="http://schemas.microsoft.com/office/drawing/2014/main" id="{14F22276-98FC-48CB-8A9C-2D421C1CDD8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A325427A-47B8-4900-A38D-8FC65AB1E2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94A83F9-E723-C02D-F71E-3F0BCCDA0D2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31</a:t>
            </a:fld>
            <a:endParaRPr lang="en-US"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034EE503-D9C4-4FC0-90CE-0D20C87D1EEF}"/>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800 Answer</a:t>
            </a:r>
          </a:p>
        </p:txBody>
      </p:sp>
      <p:sp>
        <p:nvSpPr>
          <p:cNvPr id="11" name="Right Arrow 1">
            <a:extLst>
              <a:ext uri="{FF2B5EF4-FFF2-40B4-BE49-F238E27FC236}">
                <a16:creationId xmlns:a16="http://schemas.microsoft.com/office/drawing/2014/main" id="{55C2C05A-5547-458F-851C-00E20266677D}"/>
              </a:ext>
              <a:ext uri="{C183D7F6-B498-43B3-948B-1728B52AA6E4}">
                <adec:decorative xmlns:adec="http://schemas.microsoft.com/office/drawing/2017/decorative" val="1"/>
              </a:ext>
            </a:extLst>
          </p:cNvPr>
          <p:cNvSpPr>
            <a:spLocks noChangeArrowheads="1"/>
          </p:cNvSpPr>
          <p:nvPr/>
        </p:nvSpPr>
        <p:spPr bwMode="auto">
          <a:xfrm>
            <a:off x="472808"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B23E77CA-5531-877C-90A5-CD1A71F887B2}"/>
              </a:ext>
            </a:extLst>
          </p:cNvPr>
          <p:cNvSpPr>
            <a:spLocks noGrp="1"/>
          </p:cNvSpPr>
          <p:nvPr>
            <p:ph idx="1"/>
          </p:nvPr>
        </p:nvSpPr>
        <p:spPr>
          <a:xfrm>
            <a:off x="1218933" y="1981200"/>
            <a:ext cx="7239000" cy="3368596"/>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Chips Ahoy</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It’s so easy to eat a whole bag of these without thinking! Instead, think about sharing some with a friend, or saving some for later.</a:t>
            </a:r>
            <a:endParaRPr lang="en-US" sz="2800" dirty="0"/>
          </a:p>
        </p:txBody>
      </p:sp>
      <p:sp>
        <p:nvSpPr>
          <p:cNvPr id="10" name="TextBox 9">
            <a:extLst>
              <a:ext uri="{FF2B5EF4-FFF2-40B4-BE49-F238E27FC236}">
                <a16:creationId xmlns:a16="http://schemas.microsoft.com/office/drawing/2014/main" id="{43FB4A22-447C-4F59-B4BA-39F702178737}"/>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C95230D2-015D-459C-90A2-C6797554C7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2AE1B9F8-29FE-59DD-1B44-19C36AA7211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5057" y="1971509"/>
            <a:ext cx="2662543" cy="4124491"/>
          </a:xfrm>
          <a:prstGeom prst="rect">
            <a:avLst/>
          </a:prstGeom>
        </p:spPr>
      </p:pic>
      <p:sp>
        <p:nvSpPr>
          <p:cNvPr id="4" name="Slide Number Placeholder 3">
            <a:extLst>
              <a:ext uri="{FF2B5EF4-FFF2-40B4-BE49-F238E27FC236}">
                <a16:creationId xmlns:a16="http://schemas.microsoft.com/office/drawing/2014/main" id="{13DCBCDC-37FF-4A72-84BA-2E5C877B179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32</a:t>
            </a:fld>
            <a:endParaRPr lang="en-US"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45B9FE86-A260-4DED-B917-08040C36DDE3}"/>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- 1000</a:t>
            </a:r>
          </a:p>
        </p:txBody>
      </p:sp>
      <p:sp>
        <p:nvSpPr>
          <p:cNvPr id="2" name="Content Placeholder 1">
            <a:extLst>
              <a:ext uri="{FF2B5EF4-FFF2-40B4-BE49-F238E27FC236}">
                <a16:creationId xmlns:a16="http://schemas.microsoft.com/office/drawing/2014/main" id="{D6F36BF0-8B23-453A-BC7B-6A691FBF8470}"/>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pretzel snacks have unique fillings like cheese or pizza flavors. They are named after these </a:t>
            </a:r>
            <a:r>
              <a:rPr lang="en-US" altLang="en-US" sz="4400" b="1" i="1" dirty="0">
                <a:latin typeface="Arial" panose="020B0604020202020204" pitchFamily="34" charset="0"/>
                <a:cs typeface="Arial" panose="020B0604020202020204" pitchFamily="34" charset="0"/>
              </a:rPr>
              <a:t>combinations</a:t>
            </a:r>
            <a:r>
              <a:rPr lang="en-US" altLang="en-US" sz="4400" b="1" dirty="0">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2371B4E5-968E-4E42-88D5-07C962D216B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71601903-557E-42A5-AA4B-86CCDA0C54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2389305-813B-F67B-F379-0FF0FB6A34A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33</a:t>
            </a:fld>
            <a:endParaRPr lang="en-US"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08D0C796-6531-485B-94AF-BBD61675F196}"/>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1000 Answer</a:t>
            </a:r>
          </a:p>
        </p:txBody>
      </p:sp>
      <p:sp>
        <p:nvSpPr>
          <p:cNvPr id="10" name="Right Arrow 1">
            <a:extLst>
              <a:ext uri="{FF2B5EF4-FFF2-40B4-BE49-F238E27FC236}">
                <a16:creationId xmlns:a16="http://schemas.microsoft.com/office/drawing/2014/main" id="{8F9FF549-0CB2-40EA-A6CA-A03DC70C874E}"/>
              </a:ext>
              <a:ext uri="{C183D7F6-B498-43B3-948B-1728B52AA6E4}">
                <adec:decorative xmlns:adec="http://schemas.microsoft.com/office/drawing/2017/decorative" val="1"/>
              </a:ext>
            </a:extLst>
          </p:cNvPr>
          <p:cNvSpPr>
            <a:spLocks noChangeArrowheads="1"/>
          </p:cNvSpPr>
          <p:nvPr/>
        </p:nvSpPr>
        <p:spPr bwMode="auto">
          <a:xfrm>
            <a:off x="3810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74F3E9F5-92BD-AB7E-ADF3-E8329C7355AF}"/>
              </a:ext>
            </a:extLst>
          </p:cNvPr>
          <p:cNvSpPr>
            <a:spLocks noGrp="1"/>
          </p:cNvSpPr>
          <p:nvPr>
            <p:ph idx="1"/>
          </p:nvPr>
        </p:nvSpPr>
        <p:spPr>
          <a:xfrm>
            <a:off x="1218932" y="1981200"/>
            <a:ext cx="6858267" cy="335280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Combos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These have a lot of saturated fat! For a crunchy snack with lower fat, try a non-buttered popcorn snack. Popcorn is a whole grain too!</a:t>
            </a:r>
            <a:endParaRPr lang="en-US" sz="2800" dirty="0"/>
          </a:p>
        </p:txBody>
      </p:sp>
      <p:sp>
        <p:nvSpPr>
          <p:cNvPr id="9" name="TextBox 8">
            <a:extLst>
              <a:ext uri="{FF2B5EF4-FFF2-40B4-BE49-F238E27FC236}">
                <a16:creationId xmlns:a16="http://schemas.microsoft.com/office/drawing/2014/main" id="{81302BFF-F5EF-4D0B-9E9F-D7AB8236EAF4}"/>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5802FB76-4F28-421C-805B-2AFF7832D4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FECB141B-1298-9FC2-AA9E-F55E919AB1A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5800" y="1954946"/>
            <a:ext cx="3142864" cy="3948125"/>
          </a:xfrm>
          <a:prstGeom prst="rect">
            <a:avLst/>
          </a:prstGeom>
        </p:spPr>
      </p:pic>
      <p:sp>
        <p:nvSpPr>
          <p:cNvPr id="4" name="Slide Number Placeholder 3">
            <a:extLst>
              <a:ext uri="{FF2B5EF4-FFF2-40B4-BE49-F238E27FC236}">
                <a16:creationId xmlns:a16="http://schemas.microsoft.com/office/drawing/2014/main" id="{F6AFCDC7-3941-70CE-FCCE-0725E414F560}"/>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34</a:t>
            </a:fld>
            <a:endParaRPr lang="en-US"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2">
            <a:extLst>
              <a:ext uri="{FF2B5EF4-FFF2-40B4-BE49-F238E27FC236}">
                <a16:creationId xmlns:a16="http://schemas.microsoft.com/office/drawing/2014/main" id="{77C59B24-81A8-41F7-9826-6E89F179126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- 200</a:t>
            </a:r>
          </a:p>
        </p:txBody>
      </p:sp>
      <p:sp>
        <p:nvSpPr>
          <p:cNvPr id="2" name="Content Placeholder 1">
            <a:extLst>
              <a:ext uri="{FF2B5EF4-FFF2-40B4-BE49-F238E27FC236}">
                <a16:creationId xmlns:a16="http://schemas.microsoft.com/office/drawing/2014/main" id="{8ED545C3-747B-817B-ADEE-64F6D1CD7852}"/>
              </a:ext>
            </a:extLst>
          </p:cNvPr>
          <p:cNvSpPr>
            <a:spLocks noGrp="1"/>
          </p:cNvSpPr>
          <p:nvPr>
            <p:ph idx="1"/>
          </p:nvPr>
        </p:nvSpPr>
        <p:spPr>
          <a:xfrm>
            <a:off x="762000" y="1981200"/>
            <a:ext cx="106680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“First they’re sour, then they’re sweet!” These snacks are shaped like little people.</a:t>
            </a:r>
          </a:p>
        </p:txBody>
      </p:sp>
      <p:sp>
        <p:nvSpPr>
          <p:cNvPr id="8" name="TextBox 7">
            <a:extLst>
              <a:ext uri="{FF2B5EF4-FFF2-40B4-BE49-F238E27FC236}">
                <a16:creationId xmlns:a16="http://schemas.microsoft.com/office/drawing/2014/main" id="{9DBA7648-8E00-4D81-B0C9-50AEC5049CA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69347B9E-E11F-47D0-A274-6B9116DB7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CBABA7F-F032-5E06-FC7A-6CB563AFFD1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35</a:t>
            </a:fld>
            <a:endParaRPr lang="en-US"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3" name="Rectangle 2">
            <a:extLst>
              <a:ext uri="{FF2B5EF4-FFF2-40B4-BE49-F238E27FC236}">
                <a16:creationId xmlns:a16="http://schemas.microsoft.com/office/drawing/2014/main" id="{D0FEFB6C-6FD8-4948-9FDA-8B49D7D8E6B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200 Answer</a:t>
            </a:r>
          </a:p>
        </p:txBody>
      </p:sp>
      <p:sp>
        <p:nvSpPr>
          <p:cNvPr id="11" name="Right Arrow 1">
            <a:extLst>
              <a:ext uri="{FF2B5EF4-FFF2-40B4-BE49-F238E27FC236}">
                <a16:creationId xmlns:a16="http://schemas.microsoft.com/office/drawing/2014/main" id="{4F8358D0-3C64-46C2-88EC-E6ABD2C40280}"/>
              </a:ext>
              <a:ext uri="{C183D7F6-B498-43B3-948B-1728B52AA6E4}">
                <adec:decorative xmlns:adec="http://schemas.microsoft.com/office/drawing/2017/decorative" val="1"/>
              </a:ext>
            </a:extLst>
          </p:cNvPr>
          <p:cNvSpPr>
            <a:spLocks noChangeArrowheads="1"/>
          </p:cNvSpPr>
          <p:nvPr/>
        </p:nvSpPr>
        <p:spPr bwMode="auto">
          <a:xfrm>
            <a:off x="382921"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71797B0D-8821-09D7-C8F0-D5C02B4C43F3}"/>
              </a:ext>
            </a:extLst>
          </p:cNvPr>
          <p:cNvSpPr>
            <a:spLocks noGrp="1"/>
          </p:cNvSpPr>
          <p:nvPr>
            <p:ph idx="1"/>
          </p:nvPr>
        </p:nvSpPr>
        <p:spPr>
          <a:xfrm>
            <a:off x="1144921" y="1981200"/>
            <a:ext cx="7696200" cy="33528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Sour Patch Kids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It is so easy to eat more than the serving size. Look at the Nutrition Facts Label to know exactly how much sugar you are eating when you have a whole bag!</a:t>
            </a:r>
            <a:endParaRPr lang="en-US" sz="2800" dirty="0"/>
          </a:p>
        </p:txBody>
      </p:sp>
      <p:sp>
        <p:nvSpPr>
          <p:cNvPr id="10" name="TextBox 9">
            <a:extLst>
              <a:ext uri="{FF2B5EF4-FFF2-40B4-BE49-F238E27FC236}">
                <a16:creationId xmlns:a16="http://schemas.microsoft.com/office/drawing/2014/main" id="{1FEC90D8-6700-43CB-AD1C-B1AFDCAC74E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3" action="ppaction://hlinksldjump"/>
            <a:extLst>
              <a:ext uri="{FF2B5EF4-FFF2-40B4-BE49-F238E27FC236}">
                <a16:creationId xmlns:a16="http://schemas.microsoft.com/office/drawing/2014/main" id="{8D6A3B1F-CF20-4479-AFFE-80C058FA63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80BEE11E-69EE-B075-8B73-7D22D442B48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1600" y="2015778"/>
            <a:ext cx="2561522" cy="3744490"/>
          </a:xfrm>
          <a:prstGeom prst="rect">
            <a:avLst/>
          </a:prstGeom>
        </p:spPr>
      </p:pic>
      <p:sp>
        <p:nvSpPr>
          <p:cNvPr id="4" name="Slide Number Placeholder 3">
            <a:extLst>
              <a:ext uri="{FF2B5EF4-FFF2-40B4-BE49-F238E27FC236}">
                <a16:creationId xmlns:a16="http://schemas.microsoft.com/office/drawing/2014/main" id="{B95AEA66-3F20-0230-8D09-7BC63BDA0D5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36</a:t>
            </a:fld>
            <a:endParaRPr lang="en-US"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9" name="Rectangle 2">
            <a:extLst>
              <a:ext uri="{FF2B5EF4-FFF2-40B4-BE49-F238E27FC236}">
                <a16:creationId xmlns:a16="http://schemas.microsoft.com/office/drawing/2014/main" id="{F0C72731-268D-46CB-8EA2-0C22B5F950E9}"/>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- 400</a:t>
            </a:r>
          </a:p>
        </p:txBody>
      </p:sp>
      <p:sp>
        <p:nvSpPr>
          <p:cNvPr id="2" name="Content Placeholder 1">
            <a:extLst>
              <a:ext uri="{FF2B5EF4-FFF2-40B4-BE49-F238E27FC236}">
                <a16:creationId xmlns:a16="http://schemas.microsoft.com/office/drawing/2014/main" id="{22AEE45A-EF5A-74EA-CD35-6B891E54FA2C}"/>
              </a:ext>
            </a:extLst>
          </p:cNvPr>
          <p:cNvSpPr>
            <a:spLocks noGrp="1"/>
          </p:cNvSpPr>
          <p:nvPr>
            <p:ph idx="1"/>
          </p:nvPr>
        </p:nvSpPr>
        <p:spPr>
          <a:xfrm>
            <a:off x="914400" y="1981200"/>
            <a:ext cx="10423792" cy="32766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chewy candies are shaped like the same animal that Goldilocks had to deal with!</a:t>
            </a:r>
          </a:p>
        </p:txBody>
      </p:sp>
      <p:sp>
        <p:nvSpPr>
          <p:cNvPr id="8" name="TextBox 7">
            <a:extLst>
              <a:ext uri="{FF2B5EF4-FFF2-40B4-BE49-F238E27FC236}">
                <a16:creationId xmlns:a16="http://schemas.microsoft.com/office/drawing/2014/main" id="{74DCCC12-E0F8-4145-BC2F-610F96D639E6}"/>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43736F3-646E-472D-AE46-F09D96921C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3C2C75E-C2D4-0FD1-C070-A098C879CD6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37</a:t>
            </a:fld>
            <a:endParaRPr lang="en-US"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2">
            <a:extLst>
              <a:ext uri="{FF2B5EF4-FFF2-40B4-BE49-F238E27FC236}">
                <a16:creationId xmlns:a16="http://schemas.microsoft.com/office/drawing/2014/main" id="{A69D9381-53B0-420F-866F-90E7EDFF6A18}"/>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400 Answer</a:t>
            </a:r>
          </a:p>
        </p:txBody>
      </p:sp>
      <p:sp>
        <p:nvSpPr>
          <p:cNvPr id="10" name="Right Arrow 1">
            <a:extLst>
              <a:ext uri="{FF2B5EF4-FFF2-40B4-BE49-F238E27FC236}">
                <a16:creationId xmlns:a16="http://schemas.microsoft.com/office/drawing/2014/main" id="{94667E9F-6845-4A0F-A3DD-A067C6F718C5}"/>
              </a:ext>
              <a:ext uri="{C183D7F6-B498-43B3-948B-1728B52AA6E4}">
                <adec:decorative xmlns:adec="http://schemas.microsoft.com/office/drawing/2017/decorative" val="1"/>
              </a:ext>
            </a:extLst>
          </p:cNvPr>
          <p:cNvSpPr>
            <a:spLocks noChangeArrowheads="1"/>
          </p:cNvSpPr>
          <p:nvPr/>
        </p:nvSpPr>
        <p:spPr bwMode="auto">
          <a:xfrm>
            <a:off x="381000" y="2068926"/>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664D191-01B4-1354-9C54-0EE2616B923C}"/>
              </a:ext>
            </a:extLst>
          </p:cNvPr>
          <p:cNvSpPr>
            <a:spLocks noGrp="1"/>
          </p:cNvSpPr>
          <p:nvPr>
            <p:ph idx="1"/>
          </p:nvPr>
        </p:nvSpPr>
        <p:spPr>
          <a:xfrm>
            <a:off x="1143000" y="1981200"/>
            <a:ext cx="6705600" cy="336298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gummy bears?</a:t>
            </a:r>
            <a:endParaRPr lang="en-US" altLang="en-US" sz="4400" dirty="0">
              <a:solidFill>
                <a:srgbClr val="CEDE54"/>
              </a:solidFill>
              <a:latin typeface="Arial" panose="020B0604020202020204" pitchFamily="34" charset="0"/>
              <a:cs typeface="Arial" panose="020B0604020202020204" pitchFamily="34" charset="0"/>
            </a:endParaRPr>
          </a:p>
          <a:p>
            <a:pPr marL="0" indent="0">
              <a:spcBef>
                <a:spcPts val="2400"/>
              </a:spcBef>
              <a:buFontTx/>
              <a:buNone/>
            </a:pPr>
            <a:r>
              <a:rPr lang="en-US" altLang="en-US" sz="2800" b="1" dirty="0">
                <a:latin typeface="Arial" panose="020B0604020202020204" pitchFamily="34" charset="0"/>
                <a:cs typeface="Arial" panose="020B0604020202020204" pitchFamily="34" charset="0"/>
              </a:rPr>
              <a:t>They may be cute but have way too much sugar! If you really want a gummy snack, fruit gummies are usually lower in sugar.</a:t>
            </a:r>
            <a:endParaRPr lang="en-US" sz="2800" dirty="0"/>
          </a:p>
        </p:txBody>
      </p:sp>
      <p:sp>
        <p:nvSpPr>
          <p:cNvPr id="9" name="TextBox 8">
            <a:extLst>
              <a:ext uri="{FF2B5EF4-FFF2-40B4-BE49-F238E27FC236}">
                <a16:creationId xmlns:a16="http://schemas.microsoft.com/office/drawing/2014/main" id="{7639EC46-070F-4529-B242-C518E081351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404A1B66-F7FA-45E4-888B-BF818A81B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4FE4B892-0FD9-12C9-2C9A-6D40160AFBB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7200" y="2743200"/>
            <a:ext cx="3691461" cy="2458275"/>
          </a:xfrm>
          <a:prstGeom prst="rect">
            <a:avLst/>
          </a:prstGeom>
        </p:spPr>
      </p:pic>
      <p:sp>
        <p:nvSpPr>
          <p:cNvPr id="4" name="Slide Number Placeholder 3">
            <a:extLst>
              <a:ext uri="{FF2B5EF4-FFF2-40B4-BE49-F238E27FC236}">
                <a16:creationId xmlns:a16="http://schemas.microsoft.com/office/drawing/2014/main" id="{AF0730FD-F0FE-CE9D-8F17-164E907C8C4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38</a:t>
            </a:fld>
            <a:endParaRPr lang="en-US"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29211A4F-52F5-F4A6-50C9-921BB2CD2955}"/>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- 600</a:t>
            </a:r>
          </a:p>
        </p:txBody>
      </p:sp>
      <p:sp>
        <p:nvSpPr>
          <p:cNvPr id="2" name="Content Placeholder 1">
            <a:extLst>
              <a:ext uri="{FF2B5EF4-FFF2-40B4-BE49-F238E27FC236}">
                <a16:creationId xmlns:a16="http://schemas.microsoft.com/office/drawing/2014/main" id="{5A2260A0-1AAF-491E-98DC-7809C39F7101}"/>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 TV commercials for these colorful candies say that you can “taste the rainbow” with a bag of these.</a:t>
            </a:r>
          </a:p>
        </p:txBody>
      </p:sp>
      <p:sp>
        <p:nvSpPr>
          <p:cNvPr id="9" name="TextBox 8">
            <a:extLst>
              <a:ext uri="{FF2B5EF4-FFF2-40B4-BE49-F238E27FC236}">
                <a16:creationId xmlns:a16="http://schemas.microsoft.com/office/drawing/2014/main" id="{F49B3C76-545A-4E44-BDD4-C2DC695EE72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0AAD73B1-02D3-4843-A076-F05813D89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CADA3D4-56E5-5C6D-E21B-CF492EE72E2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39</a:t>
            </a:fld>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41D7B3-A80E-9B6B-54B1-2DBA33D61278}"/>
              </a:ext>
            </a:extLst>
          </p:cNvPr>
          <p:cNvSpPr>
            <a:spLocks noGrp="1"/>
          </p:cNvSpPr>
          <p:nvPr>
            <p:ph type="title"/>
          </p:nvPr>
        </p:nvSpPr>
        <p:spPr>
          <a:xfrm>
            <a:off x="914400" y="609600"/>
            <a:ext cx="8001000" cy="880765"/>
          </a:xfrm>
        </p:spPr>
        <p:txBody>
          <a:bodyPr/>
          <a:lstStyle/>
          <a:p>
            <a:r>
              <a:rPr lang="en-US" sz="5400" dirty="0"/>
              <a:t>C-Store TRIVIA</a:t>
            </a:r>
          </a:p>
        </p:txBody>
      </p:sp>
      <p:graphicFrame>
        <p:nvGraphicFramePr>
          <p:cNvPr id="2" name="Table 1">
            <a:extLst>
              <a:ext uri="{FF2B5EF4-FFF2-40B4-BE49-F238E27FC236}">
                <a16:creationId xmlns:a16="http://schemas.microsoft.com/office/drawing/2014/main" id="{D124FA0F-9168-C59A-3D76-018F735D702F}"/>
              </a:ext>
            </a:extLst>
          </p:cNvPr>
          <p:cNvGraphicFramePr>
            <a:graphicFrameLocks noGrp="1"/>
          </p:cNvGraphicFramePr>
          <p:nvPr>
            <p:extLst>
              <p:ext uri="{D42A27DB-BD31-4B8C-83A1-F6EECF244321}">
                <p14:modId xmlns:p14="http://schemas.microsoft.com/office/powerpoint/2010/main" val="38700701"/>
              </p:ext>
            </p:extLst>
          </p:nvPr>
        </p:nvGraphicFramePr>
        <p:xfrm>
          <a:off x="990600" y="1752600"/>
          <a:ext cx="9448800" cy="4267200"/>
        </p:xfrm>
        <a:graphic>
          <a:graphicData uri="http://schemas.openxmlformats.org/drawingml/2006/table">
            <a:tbl>
              <a:tblPr firstRow="1" bandRow="1">
                <a:tableStyleId>{5C22544A-7EE6-4342-B048-85BDC9FD1C3A}</a:tableStyleId>
              </a:tblPr>
              <a:tblGrid>
                <a:gridCol w="1889760">
                  <a:extLst>
                    <a:ext uri="{9D8B030D-6E8A-4147-A177-3AD203B41FA5}">
                      <a16:colId xmlns:a16="http://schemas.microsoft.com/office/drawing/2014/main" val="1419013888"/>
                    </a:ext>
                  </a:extLst>
                </a:gridCol>
                <a:gridCol w="1889760">
                  <a:extLst>
                    <a:ext uri="{9D8B030D-6E8A-4147-A177-3AD203B41FA5}">
                      <a16:colId xmlns:a16="http://schemas.microsoft.com/office/drawing/2014/main" val="791595685"/>
                    </a:ext>
                  </a:extLst>
                </a:gridCol>
                <a:gridCol w="1803205">
                  <a:extLst>
                    <a:ext uri="{9D8B030D-6E8A-4147-A177-3AD203B41FA5}">
                      <a16:colId xmlns:a16="http://schemas.microsoft.com/office/drawing/2014/main" val="387097037"/>
                    </a:ext>
                  </a:extLst>
                </a:gridCol>
                <a:gridCol w="1976315">
                  <a:extLst>
                    <a:ext uri="{9D8B030D-6E8A-4147-A177-3AD203B41FA5}">
                      <a16:colId xmlns:a16="http://schemas.microsoft.com/office/drawing/2014/main" val="1072430087"/>
                    </a:ext>
                  </a:extLst>
                </a:gridCol>
                <a:gridCol w="1889760">
                  <a:extLst>
                    <a:ext uri="{9D8B030D-6E8A-4147-A177-3AD203B41FA5}">
                      <a16:colId xmlns:a16="http://schemas.microsoft.com/office/drawing/2014/main" val="199234832"/>
                    </a:ext>
                  </a:extLst>
                </a:gridCol>
              </a:tblGrid>
              <a:tr h="441984">
                <a:tc>
                  <a:txBody>
                    <a:bodyPr/>
                    <a:lstStyle/>
                    <a:p>
                      <a:pPr algn="ctr"/>
                      <a:r>
                        <a:rPr lang="en-US" sz="2400" dirty="0">
                          <a:solidFill>
                            <a:schemeClr val="bg2"/>
                          </a:solidFill>
                          <a:latin typeface="Arial" panose="020B0604020202020204" pitchFamily="34" charset="0"/>
                          <a:cs typeface="Arial" panose="020B0604020202020204" pitchFamily="34" charset="0"/>
                        </a:rPr>
                        <a:t>Sweet</a:t>
                      </a:r>
                    </a:p>
                  </a:txBody>
                  <a:tcPr anchor="ctr">
                    <a:solidFill>
                      <a:srgbClr val="E880E9"/>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Salty</a:t>
                      </a:r>
                    </a:p>
                  </a:txBody>
                  <a:tcPr anchor="ctr">
                    <a:solidFill>
                      <a:srgbClr val="FBAA26"/>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Crunchy</a:t>
                      </a:r>
                    </a:p>
                  </a:txBody>
                  <a:tcPr anchor="ctr">
                    <a:solidFill>
                      <a:srgbClr val="FFD100"/>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Chewy</a:t>
                      </a:r>
                    </a:p>
                  </a:txBody>
                  <a:tcPr anchor="ctr">
                    <a:solidFill>
                      <a:srgbClr val="CEDE54"/>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Drinks</a:t>
                      </a:r>
                    </a:p>
                  </a:txBody>
                  <a:tcPr anchor="ctr">
                    <a:solidFill>
                      <a:srgbClr val="CBD3EB"/>
                    </a:solidFill>
                  </a:tcPr>
                </a:tc>
                <a:extLst>
                  <a:ext uri="{0D108BD9-81ED-4DB2-BD59-A6C34878D82A}">
                    <a16:rowId xmlns:a16="http://schemas.microsoft.com/office/drawing/2014/main" val="3440200626"/>
                  </a:ext>
                </a:extLst>
              </a:tr>
              <a:tr h="762000">
                <a:tc>
                  <a:txBody>
                    <a:bodyPr/>
                    <a:lstStyle/>
                    <a:p>
                      <a:pPr algn="ctr"/>
                      <a:r>
                        <a:rPr lang="en-US" altLang="en-US" sz="2400" b="1" dirty="0">
                          <a:solidFill>
                            <a:srgbClr val="FFFF00"/>
                          </a:solidFill>
                          <a:latin typeface="Arial" panose="020B0604020202020204" pitchFamily="34" charset="0"/>
                          <a:cs typeface="Arial" panose="020B0604020202020204" pitchFamily="34" charset="0"/>
                          <a:hlinkClick r:id="rId3"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4"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5"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6"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7" action="ppaction://hlinksldjump"/>
                        </a:rPr>
                        <a:t>200</a:t>
                      </a:r>
                      <a:endParaRPr lang="en-US" sz="2400" dirty="0"/>
                    </a:p>
                  </a:txBody>
                  <a:tcPr anchor="ctr">
                    <a:noFill/>
                  </a:tcPr>
                </a:tc>
                <a:extLst>
                  <a:ext uri="{0D108BD9-81ED-4DB2-BD59-A6C34878D82A}">
                    <a16:rowId xmlns:a16="http://schemas.microsoft.com/office/drawing/2014/main" val="3524389873"/>
                  </a:ext>
                </a:extLst>
              </a:tr>
              <a:tr h="762000">
                <a:tc>
                  <a:txBody>
                    <a:bodyPr/>
                    <a:lstStyle/>
                    <a:p>
                      <a:pPr algn="ctr"/>
                      <a:r>
                        <a:rPr lang="en-US" altLang="en-US" sz="2400" b="1" dirty="0">
                          <a:solidFill>
                            <a:srgbClr val="FFFF00"/>
                          </a:solidFill>
                          <a:latin typeface="Arial" panose="020B0604020202020204" pitchFamily="34" charset="0"/>
                          <a:cs typeface="Arial" panose="020B0604020202020204" pitchFamily="34" charset="0"/>
                          <a:hlinkClick r:id="rId8"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9"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0"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1"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2" action="ppaction://hlinksldjump"/>
                        </a:rPr>
                        <a:t>400</a:t>
                      </a:r>
                      <a:endParaRPr lang="en-US" sz="2400" dirty="0"/>
                    </a:p>
                  </a:txBody>
                  <a:tcPr anchor="ctr">
                    <a:noFill/>
                  </a:tcPr>
                </a:tc>
                <a:extLst>
                  <a:ext uri="{0D108BD9-81ED-4DB2-BD59-A6C34878D82A}">
                    <a16:rowId xmlns:a16="http://schemas.microsoft.com/office/drawing/2014/main" val="1684302335"/>
                  </a:ext>
                </a:extLst>
              </a:tr>
              <a:tr h="762000">
                <a:tc>
                  <a:txBody>
                    <a:bodyPr/>
                    <a:lstStyle/>
                    <a:p>
                      <a:pPr algn="ctr"/>
                      <a:r>
                        <a:rPr lang="en-US" altLang="en-US" sz="2400" b="1" dirty="0">
                          <a:latin typeface="Arial" panose="020B0604020202020204" pitchFamily="34" charset="0"/>
                          <a:cs typeface="Arial" panose="020B0604020202020204" pitchFamily="34" charset="0"/>
                          <a:hlinkClick r:id="rId13"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4"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5"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6"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7" action="ppaction://hlinksldjump"/>
                        </a:rPr>
                        <a:t>600</a:t>
                      </a:r>
                      <a:endParaRPr lang="en-US" sz="2400" dirty="0"/>
                    </a:p>
                  </a:txBody>
                  <a:tcPr anchor="ctr">
                    <a:noFill/>
                  </a:tcPr>
                </a:tc>
                <a:extLst>
                  <a:ext uri="{0D108BD9-81ED-4DB2-BD59-A6C34878D82A}">
                    <a16:rowId xmlns:a16="http://schemas.microsoft.com/office/drawing/2014/main" val="2881591475"/>
                  </a:ext>
                </a:extLst>
              </a:tr>
              <a:tr h="762000">
                <a:tc>
                  <a:txBody>
                    <a:bodyPr/>
                    <a:lstStyle/>
                    <a:p>
                      <a:pPr algn="ctr"/>
                      <a:r>
                        <a:rPr lang="en-US" altLang="en-US" sz="2400" b="1" dirty="0">
                          <a:latin typeface="Arial" panose="020B0604020202020204" pitchFamily="34" charset="0"/>
                          <a:cs typeface="Arial" panose="020B0604020202020204" pitchFamily="34" charset="0"/>
                          <a:hlinkClick r:id="rId18"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9"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0"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1"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2" action="ppaction://hlinksldjump"/>
                        </a:rPr>
                        <a:t>800</a:t>
                      </a:r>
                      <a:endParaRPr lang="en-US" sz="2400" dirty="0"/>
                    </a:p>
                  </a:txBody>
                  <a:tcPr anchor="ctr">
                    <a:noFill/>
                  </a:tcPr>
                </a:tc>
                <a:extLst>
                  <a:ext uri="{0D108BD9-81ED-4DB2-BD59-A6C34878D82A}">
                    <a16:rowId xmlns:a16="http://schemas.microsoft.com/office/drawing/2014/main" val="3458165414"/>
                  </a:ext>
                </a:extLst>
              </a:tr>
              <a:tr h="762000">
                <a:tc>
                  <a:txBody>
                    <a:bodyPr/>
                    <a:lstStyle/>
                    <a:p>
                      <a:pPr algn="ctr"/>
                      <a:r>
                        <a:rPr lang="en-US" altLang="en-US" sz="2400" b="1" dirty="0">
                          <a:latin typeface="Arial" panose="020B0604020202020204" pitchFamily="34" charset="0"/>
                          <a:cs typeface="Arial" panose="020B0604020202020204" pitchFamily="34" charset="0"/>
                          <a:hlinkClick r:id="rId23"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4"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5"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6"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7" action="ppaction://hlinksldjump"/>
                        </a:rPr>
                        <a:t>1,000</a:t>
                      </a:r>
                      <a:endParaRPr lang="en-US" sz="2400" dirty="0"/>
                    </a:p>
                  </a:txBody>
                  <a:tcPr anchor="ctr">
                    <a:noFill/>
                  </a:tcPr>
                </a:tc>
                <a:extLst>
                  <a:ext uri="{0D108BD9-81ED-4DB2-BD59-A6C34878D82A}">
                    <a16:rowId xmlns:a16="http://schemas.microsoft.com/office/drawing/2014/main" val="3828518360"/>
                  </a:ext>
                </a:extLst>
              </a:tr>
            </a:tbl>
          </a:graphicData>
        </a:graphic>
      </p:graphicFrame>
      <p:sp>
        <p:nvSpPr>
          <p:cNvPr id="10273" name="TextBox 1">
            <a:extLst>
              <a:ext uri="{FF2B5EF4-FFF2-40B4-BE49-F238E27FC236}">
                <a16:creationId xmlns:a16="http://schemas.microsoft.com/office/drawing/2014/main" id="{D5C9E1C3-6EBA-4DE7-9600-3C628CC71298}"/>
              </a:ext>
            </a:extLst>
          </p:cNvPr>
          <p:cNvSpPr txBox="1">
            <a:spLocks noChangeArrowheads="1"/>
          </p:cNvSpPr>
          <p:nvPr/>
        </p:nvSpPr>
        <p:spPr bwMode="auto">
          <a:xfrm>
            <a:off x="7696200" y="6096000"/>
            <a:ext cx="2555875"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600" b="1" dirty="0">
                <a:latin typeface="Arial" panose="020B0604020202020204" pitchFamily="34" charset="0"/>
                <a:cs typeface="Arial" panose="020B0604020202020204" pitchFamily="34" charset="0"/>
                <a:hlinkClick r:id="rId28" action="ppaction://hlinksldjump"/>
              </a:rPr>
              <a:t>Final Trivia</a:t>
            </a:r>
            <a:endParaRPr lang="en-US" altLang="en-US" sz="2600" b="1"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C6303BD-9AAD-9BB5-CD59-DA422026155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620598-EEA6-E982-D62E-941C8883A630}"/>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600 Answer</a:t>
            </a:r>
          </a:p>
        </p:txBody>
      </p:sp>
      <p:sp>
        <p:nvSpPr>
          <p:cNvPr id="12" name="Right Arrow 1">
            <a:extLst>
              <a:ext uri="{FF2B5EF4-FFF2-40B4-BE49-F238E27FC236}">
                <a16:creationId xmlns:a16="http://schemas.microsoft.com/office/drawing/2014/main" id="{12FD63BC-0FA9-4ABF-B5D5-14D9A2E1D539}"/>
              </a:ext>
              <a:ext uri="{C183D7F6-B498-43B3-948B-1728B52AA6E4}">
                <adec:decorative xmlns:adec="http://schemas.microsoft.com/office/drawing/2017/decorative" val="1"/>
              </a:ext>
            </a:extLst>
          </p:cNvPr>
          <p:cNvSpPr>
            <a:spLocks noChangeArrowheads="1"/>
          </p:cNvSpPr>
          <p:nvPr/>
        </p:nvSpPr>
        <p:spPr bwMode="auto">
          <a:xfrm>
            <a:off x="609600" y="201321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4B64D2FA-BA76-A1F1-C57E-1CC3EF502FB8}"/>
              </a:ext>
            </a:extLst>
          </p:cNvPr>
          <p:cNvSpPr>
            <a:spLocks noGrp="1"/>
          </p:cNvSpPr>
          <p:nvPr>
            <p:ph idx="1"/>
          </p:nvPr>
        </p:nvSpPr>
        <p:spPr>
          <a:xfrm>
            <a:off x="1371600" y="1981200"/>
            <a:ext cx="9966592" cy="19812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Skittles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This little bag has 45 grams of added sugar! That’s 11 teaspoons! Maybe try a “fun-sized” bag instead.</a:t>
            </a:r>
            <a:endParaRPr lang="en-US" sz="2800" dirty="0"/>
          </a:p>
        </p:txBody>
      </p:sp>
      <p:sp>
        <p:nvSpPr>
          <p:cNvPr id="11" name="TextBox 10">
            <a:extLst>
              <a:ext uri="{FF2B5EF4-FFF2-40B4-BE49-F238E27FC236}">
                <a16:creationId xmlns:a16="http://schemas.microsoft.com/office/drawing/2014/main" id="{134534F2-37AD-4BF7-93E2-5AB7D2C67FE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2" action="ppaction://hlinksldjump"/>
            <a:extLst>
              <a:ext uri="{FF2B5EF4-FFF2-40B4-BE49-F238E27FC236}">
                <a16:creationId xmlns:a16="http://schemas.microsoft.com/office/drawing/2014/main" id="{EAD1B4EB-56F0-49E4-9167-E3D29AE63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766C4EDD-A569-86A9-3E33-2464D74E742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7150" y="4133897"/>
            <a:ext cx="4457700" cy="2181428"/>
          </a:xfrm>
          <a:prstGeom prst="rect">
            <a:avLst/>
          </a:prstGeom>
        </p:spPr>
      </p:pic>
      <p:sp>
        <p:nvSpPr>
          <p:cNvPr id="4" name="Slide Number Placeholder 3">
            <a:extLst>
              <a:ext uri="{FF2B5EF4-FFF2-40B4-BE49-F238E27FC236}">
                <a16:creationId xmlns:a16="http://schemas.microsoft.com/office/drawing/2014/main" id="{768A80E9-E3EE-EACA-862A-E090BBBEC4C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40</a:t>
            </a:fld>
            <a:endParaRPr lang="en-US"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2">
            <a:extLst>
              <a:ext uri="{FF2B5EF4-FFF2-40B4-BE49-F238E27FC236}">
                <a16:creationId xmlns:a16="http://schemas.microsoft.com/office/drawing/2014/main" id="{040F18B4-0A5E-4BD7-A084-5B28958699CA}"/>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- 800</a:t>
            </a:r>
          </a:p>
        </p:txBody>
      </p:sp>
      <p:sp>
        <p:nvSpPr>
          <p:cNvPr id="2" name="Content Placeholder 1">
            <a:extLst>
              <a:ext uri="{FF2B5EF4-FFF2-40B4-BE49-F238E27FC236}">
                <a16:creationId xmlns:a16="http://schemas.microsoft.com/office/drawing/2014/main" id="{04FBED2E-8A88-8254-3353-AF5E784AEABC}"/>
              </a:ext>
            </a:extLst>
          </p:cNvPr>
          <p:cNvSpPr>
            <a:spLocks noGrp="1"/>
          </p:cNvSpPr>
          <p:nvPr>
            <p:ph idx="1"/>
          </p:nvPr>
        </p:nvSpPr>
        <p:spPr>
          <a:xfrm>
            <a:off x="914400" y="1981200"/>
            <a:ext cx="10423792"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chewy candies come in 4 flavors: cherry, orange, lemon, and strawberry. Chances are you have a favorite!</a:t>
            </a:r>
          </a:p>
        </p:txBody>
      </p:sp>
      <p:sp>
        <p:nvSpPr>
          <p:cNvPr id="8" name="TextBox 7">
            <a:extLst>
              <a:ext uri="{FF2B5EF4-FFF2-40B4-BE49-F238E27FC236}">
                <a16:creationId xmlns:a16="http://schemas.microsoft.com/office/drawing/2014/main" id="{B5C58824-0914-47CD-96C3-4DAA8EAC80F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3BBED1F3-D06D-4DEB-809A-4B89B6088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DB3D6194-8174-DEA5-3328-7603B7EE4AF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41</a:t>
            </a:fld>
            <a:endParaRPr lang="en-US"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0" name="Rectangle 2">
            <a:extLst>
              <a:ext uri="{FF2B5EF4-FFF2-40B4-BE49-F238E27FC236}">
                <a16:creationId xmlns:a16="http://schemas.microsoft.com/office/drawing/2014/main" id="{7400456E-3628-4419-A8C8-213370D91BE7}"/>
              </a:ext>
            </a:extLst>
          </p:cNvPr>
          <p:cNvSpPr>
            <a:spLocks noGrp="1" noChangeArrowheads="1"/>
          </p:cNvSpPr>
          <p:nvPr>
            <p:ph type="title"/>
          </p:nvPr>
        </p:nvSpPr>
        <p:spPr/>
        <p:txBody>
          <a:bodyPr/>
          <a:lstStyle/>
          <a:p>
            <a:r>
              <a:rPr lang="en-US" altLang="en-US" sz="5300" b="1" dirty="0">
                <a:solidFill>
                  <a:srgbClr val="CEDE54"/>
                </a:solidFill>
                <a:latin typeface="Arial" panose="020B0604020202020204" pitchFamily="34" charset="0"/>
                <a:cs typeface="Arial" panose="020B0604020202020204" pitchFamily="34" charset="0"/>
              </a:rPr>
              <a:t>Chewy – 800 Answer</a:t>
            </a:r>
          </a:p>
        </p:txBody>
      </p:sp>
      <p:sp>
        <p:nvSpPr>
          <p:cNvPr id="11" name="Right Arrow 1">
            <a:extLst>
              <a:ext uri="{FF2B5EF4-FFF2-40B4-BE49-F238E27FC236}">
                <a16:creationId xmlns:a16="http://schemas.microsoft.com/office/drawing/2014/main" id="{8F6C98A6-F3F4-41C1-BD9E-08C80E16F309}"/>
              </a:ext>
              <a:ext uri="{C183D7F6-B498-43B3-948B-1728B52AA6E4}">
                <adec:decorative xmlns:adec="http://schemas.microsoft.com/office/drawing/2017/decorative" val="1"/>
              </a:ext>
            </a:extLst>
          </p:cNvPr>
          <p:cNvSpPr>
            <a:spLocks noChangeArrowheads="1"/>
          </p:cNvSpPr>
          <p:nvPr/>
        </p:nvSpPr>
        <p:spPr bwMode="auto">
          <a:xfrm>
            <a:off x="3810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97910E4C-F112-C410-F660-22170B6CD760}"/>
              </a:ext>
            </a:extLst>
          </p:cNvPr>
          <p:cNvSpPr>
            <a:spLocks noGrp="1"/>
          </p:cNvSpPr>
          <p:nvPr>
            <p:ph idx="1"/>
          </p:nvPr>
        </p:nvSpPr>
        <p:spPr>
          <a:xfrm>
            <a:off x="1143000" y="1981200"/>
            <a:ext cx="10134600" cy="275338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Starbursts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Starbursts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are almost all sugar and oil! Instead, try a fruit bar made from pressed whole fruit. You will get some fiber and no added sugar.</a:t>
            </a:r>
            <a:endParaRPr lang="en-US" sz="2800" dirty="0"/>
          </a:p>
        </p:txBody>
      </p:sp>
      <p:sp>
        <p:nvSpPr>
          <p:cNvPr id="10" name="TextBox 9">
            <a:extLst>
              <a:ext uri="{FF2B5EF4-FFF2-40B4-BE49-F238E27FC236}">
                <a16:creationId xmlns:a16="http://schemas.microsoft.com/office/drawing/2014/main" id="{E2336AAA-3475-49CE-8317-6E60E394DDB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759939F2-22BC-40F9-AB96-BF2B49403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E5CC2715-5E31-C200-579F-8FF920A1C20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0609" y="4648200"/>
            <a:ext cx="6587734" cy="1143000"/>
          </a:xfrm>
          <a:prstGeom prst="rect">
            <a:avLst/>
          </a:prstGeom>
        </p:spPr>
      </p:pic>
      <p:sp>
        <p:nvSpPr>
          <p:cNvPr id="4" name="Slide Number Placeholder 3">
            <a:extLst>
              <a:ext uri="{FF2B5EF4-FFF2-40B4-BE49-F238E27FC236}">
                <a16:creationId xmlns:a16="http://schemas.microsoft.com/office/drawing/2014/main" id="{866D5BCB-BA39-A49B-0461-7085D761F1F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42</a:t>
            </a:fld>
            <a:endParaRPr lang="en-US"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a:extLst>
              <a:ext uri="{FF2B5EF4-FFF2-40B4-BE49-F238E27FC236}">
                <a16:creationId xmlns:a16="http://schemas.microsoft.com/office/drawing/2014/main" id="{7705F689-1E2D-4487-954C-2CE63175F86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- 1000</a:t>
            </a:r>
          </a:p>
        </p:txBody>
      </p:sp>
      <p:sp>
        <p:nvSpPr>
          <p:cNvPr id="2" name="Content Placeholder 1">
            <a:extLst>
              <a:ext uri="{FF2B5EF4-FFF2-40B4-BE49-F238E27FC236}">
                <a16:creationId xmlns:a16="http://schemas.microsoft.com/office/drawing/2014/main" id="{CCCA1159-A8E0-09D3-1C1A-B564B872EB00}"/>
              </a:ext>
            </a:extLst>
          </p:cNvPr>
          <p:cNvSpPr>
            <a:spLocks noGrp="1"/>
          </p:cNvSpPr>
          <p:nvPr>
            <p:ph idx="1"/>
          </p:nvPr>
        </p:nvSpPr>
        <p:spPr>
          <a:xfrm>
            <a:off x="914400" y="1752600"/>
            <a:ext cx="10363200" cy="35814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gumdrop candies are often found at the movie theater. They are named for the shape they have when seen from above.</a:t>
            </a:r>
          </a:p>
        </p:txBody>
      </p:sp>
      <p:sp>
        <p:nvSpPr>
          <p:cNvPr id="8" name="TextBox 7">
            <a:extLst>
              <a:ext uri="{FF2B5EF4-FFF2-40B4-BE49-F238E27FC236}">
                <a16:creationId xmlns:a16="http://schemas.microsoft.com/office/drawing/2014/main" id="{9576884A-039E-4F67-95F2-ACD003C6C23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ECAB470B-5878-4E2A-9468-182F57D8E4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6110EB0-9F87-3227-3ADA-419A578E7E4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43</a:t>
            </a:fld>
            <a:endParaRPr lang="en-US"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2">
            <a:extLst>
              <a:ext uri="{FF2B5EF4-FFF2-40B4-BE49-F238E27FC236}">
                <a16:creationId xmlns:a16="http://schemas.microsoft.com/office/drawing/2014/main" id="{8B264D3A-22FF-4DC5-A66F-DBA9F7D6E0B6}"/>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1000 Answer</a:t>
            </a:r>
          </a:p>
        </p:txBody>
      </p:sp>
      <p:sp>
        <p:nvSpPr>
          <p:cNvPr id="11" name="Right Arrow 1">
            <a:extLst>
              <a:ext uri="{FF2B5EF4-FFF2-40B4-BE49-F238E27FC236}">
                <a16:creationId xmlns:a16="http://schemas.microsoft.com/office/drawing/2014/main" id="{2D9FB61E-3D46-4180-A7FD-21E8677DCC15}"/>
              </a:ext>
              <a:ext uri="{C183D7F6-B498-43B3-948B-1728B52AA6E4}">
                <adec:decorative xmlns:adec="http://schemas.microsoft.com/office/drawing/2017/decorative" val="1"/>
              </a:ext>
            </a:extLst>
          </p:cNvPr>
          <p:cNvSpPr>
            <a:spLocks noChangeArrowheads="1"/>
          </p:cNvSpPr>
          <p:nvPr/>
        </p:nvSpPr>
        <p:spPr bwMode="auto">
          <a:xfrm>
            <a:off x="457200" y="199977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EC8DB1F6-160B-7D2F-572C-410986CCADFE}"/>
              </a:ext>
            </a:extLst>
          </p:cNvPr>
          <p:cNvSpPr>
            <a:spLocks noGrp="1"/>
          </p:cNvSpPr>
          <p:nvPr>
            <p:ph idx="1"/>
          </p:nvPr>
        </p:nvSpPr>
        <p:spPr>
          <a:xfrm>
            <a:off x="1219200" y="1981200"/>
            <a:ext cx="10058400" cy="32766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Dots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A serving size is only 8 Dots! Maybe portion out a serving or two to enjoy during the movie previews.</a:t>
            </a:r>
            <a:endParaRPr lang="en-US" sz="2800" dirty="0"/>
          </a:p>
        </p:txBody>
      </p:sp>
      <p:sp>
        <p:nvSpPr>
          <p:cNvPr id="10" name="TextBox 9">
            <a:extLst>
              <a:ext uri="{FF2B5EF4-FFF2-40B4-BE49-F238E27FC236}">
                <a16:creationId xmlns:a16="http://schemas.microsoft.com/office/drawing/2014/main" id="{7623C855-EB05-4F4B-99F1-AE93D55548B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DE89731F-080B-43BD-BECC-3FB2841DE5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a:extLst>
              <a:ext uri="{FF2B5EF4-FFF2-40B4-BE49-F238E27FC236}">
                <a16:creationId xmlns:a16="http://schemas.microsoft.com/office/drawing/2014/main" id="{9F7EEE67-1DCD-07EC-6617-A4F17C903BD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2984" y="4045238"/>
            <a:ext cx="3566032" cy="2355562"/>
          </a:xfrm>
          <a:prstGeom prst="rect">
            <a:avLst/>
          </a:prstGeom>
        </p:spPr>
      </p:pic>
      <p:sp>
        <p:nvSpPr>
          <p:cNvPr id="4" name="Slide Number Placeholder 3">
            <a:extLst>
              <a:ext uri="{FF2B5EF4-FFF2-40B4-BE49-F238E27FC236}">
                <a16:creationId xmlns:a16="http://schemas.microsoft.com/office/drawing/2014/main" id="{2AC5EFDE-EBBE-98EE-58B1-4A251A2D1D9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44</a:t>
            </a:fld>
            <a:endParaRPr lang="en-US"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Rectangle 2">
            <a:extLst>
              <a:ext uri="{FF2B5EF4-FFF2-40B4-BE49-F238E27FC236}">
                <a16:creationId xmlns:a16="http://schemas.microsoft.com/office/drawing/2014/main" id="{E9A2A375-8B7E-4088-93F4-F0BE74AE429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- 200</a:t>
            </a:r>
          </a:p>
        </p:txBody>
      </p:sp>
      <p:sp>
        <p:nvSpPr>
          <p:cNvPr id="2" name="Content Placeholder 1">
            <a:extLst>
              <a:ext uri="{FF2B5EF4-FFF2-40B4-BE49-F238E27FC236}">
                <a16:creationId xmlns:a16="http://schemas.microsoft.com/office/drawing/2014/main" id="{85579FA8-4BB0-D266-3738-66E8B95E2111}"/>
              </a:ext>
            </a:extLst>
          </p:cNvPr>
          <p:cNvSpPr>
            <a:spLocks noGrp="1"/>
          </p:cNvSpPr>
          <p:nvPr>
            <p:ph idx="1"/>
          </p:nvPr>
        </p:nvSpPr>
        <p:spPr>
          <a:xfrm>
            <a:off x="914400" y="1752600"/>
            <a:ext cx="10363200" cy="35814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popular soda/pop is usually green, but you may prefer the “Code Red” or the blue “Baja Blast” flavors.</a:t>
            </a:r>
          </a:p>
        </p:txBody>
      </p:sp>
      <p:sp>
        <p:nvSpPr>
          <p:cNvPr id="8" name="TextBox 7">
            <a:extLst>
              <a:ext uri="{FF2B5EF4-FFF2-40B4-BE49-F238E27FC236}">
                <a16:creationId xmlns:a16="http://schemas.microsoft.com/office/drawing/2014/main" id="{AAAE5DE1-7F7C-4EC9-A9C0-978DBC7A2E3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61E3147E-BBC2-4BCB-9DDD-395603E583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6CAA112-BBB1-DA6D-3A88-B94B1BBCC1A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45</a:t>
            </a:fld>
            <a:endParaRPr lang="en-US"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2">
            <a:extLst>
              <a:ext uri="{FF2B5EF4-FFF2-40B4-BE49-F238E27FC236}">
                <a16:creationId xmlns:a16="http://schemas.microsoft.com/office/drawing/2014/main" id="{AC47EBA6-753C-40BB-A604-DF7DA3C177CB}"/>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200 Answer</a:t>
            </a:r>
          </a:p>
        </p:txBody>
      </p:sp>
      <p:sp>
        <p:nvSpPr>
          <p:cNvPr id="10" name="Right Arrow 1">
            <a:extLst>
              <a:ext uri="{FF2B5EF4-FFF2-40B4-BE49-F238E27FC236}">
                <a16:creationId xmlns:a16="http://schemas.microsoft.com/office/drawing/2014/main" id="{4F21F3D6-5BCD-4A41-9A78-F2B74A88D83F}"/>
              </a:ext>
              <a:ext uri="{C183D7F6-B498-43B3-948B-1728B52AA6E4}">
                <adec:decorative xmlns:adec="http://schemas.microsoft.com/office/drawing/2017/decorative" val="1"/>
              </a:ext>
            </a:extLst>
          </p:cNvPr>
          <p:cNvSpPr>
            <a:spLocks noChangeArrowheads="1"/>
          </p:cNvSpPr>
          <p:nvPr/>
        </p:nvSpPr>
        <p:spPr bwMode="auto">
          <a:xfrm>
            <a:off x="5334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A48B9CE7-ED15-9183-AFD2-8E71C5ED55BE}"/>
              </a:ext>
            </a:extLst>
          </p:cNvPr>
          <p:cNvSpPr>
            <a:spLocks noGrp="1"/>
          </p:cNvSpPr>
          <p:nvPr>
            <p:ph idx="1"/>
          </p:nvPr>
        </p:nvSpPr>
        <p:spPr>
          <a:xfrm>
            <a:off x="1295400" y="1981200"/>
            <a:ext cx="7686224" cy="2753380"/>
          </a:xfrm>
        </p:spPr>
        <p:txBody>
          <a:bodyPr/>
          <a:lstStyle/>
          <a:p>
            <a:pPr marL="0" indent="0">
              <a:spcBef>
                <a:spcPct val="0"/>
              </a:spcBef>
              <a:buFontTx/>
              <a:buNone/>
            </a:pPr>
            <a:r>
              <a:rPr lang="en-US" altLang="en-US" sz="4400" b="1" dirty="0">
                <a:solidFill>
                  <a:srgbClr val="CBD3EB"/>
                </a:solidFill>
                <a:latin typeface="Arial" panose="020B0604020202020204" pitchFamily="34" charset="0"/>
                <a:cs typeface="Arial" panose="020B0604020202020204" pitchFamily="34" charset="0"/>
              </a:rPr>
              <a:t>What is Mtn Dew</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REALLY need a soda/pop, you can have a diet version that has no sugar. But water is always the best drink choice!</a:t>
            </a:r>
            <a:endParaRPr lang="en-US" sz="2800" dirty="0"/>
          </a:p>
        </p:txBody>
      </p:sp>
      <p:sp>
        <p:nvSpPr>
          <p:cNvPr id="9" name="TextBox 8">
            <a:extLst>
              <a:ext uri="{FF2B5EF4-FFF2-40B4-BE49-F238E27FC236}">
                <a16:creationId xmlns:a16="http://schemas.microsoft.com/office/drawing/2014/main" id="{038A48F5-47D7-4BA6-A945-13BECFC7BB57}"/>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1F282408-A562-4F07-B03D-9793F90C1B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DAC2E13F-A1FA-157B-E384-1907EA1BCF5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8919" y="1851025"/>
            <a:ext cx="1661754" cy="4375150"/>
          </a:xfrm>
          <a:prstGeom prst="rect">
            <a:avLst/>
          </a:prstGeom>
        </p:spPr>
      </p:pic>
      <p:sp>
        <p:nvSpPr>
          <p:cNvPr id="4" name="Slide Number Placeholder 3">
            <a:extLst>
              <a:ext uri="{FF2B5EF4-FFF2-40B4-BE49-F238E27FC236}">
                <a16:creationId xmlns:a16="http://schemas.microsoft.com/office/drawing/2014/main" id="{46EEED30-5BED-80B9-1E52-881E6B8B768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46</a:t>
            </a:fld>
            <a:endParaRPr lang="en-US"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Rectangle 2">
            <a:extLst>
              <a:ext uri="{FF2B5EF4-FFF2-40B4-BE49-F238E27FC236}">
                <a16:creationId xmlns:a16="http://schemas.microsoft.com/office/drawing/2014/main" id="{16558EE4-9727-4032-9E3C-C7ABDDFE4F9D}"/>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400</a:t>
            </a:r>
          </a:p>
        </p:txBody>
      </p:sp>
      <p:sp>
        <p:nvSpPr>
          <p:cNvPr id="2" name="Content Placeholder 1">
            <a:extLst>
              <a:ext uri="{FF2B5EF4-FFF2-40B4-BE49-F238E27FC236}">
                <a16:creationId xmlns:a16="http://schemas.microsoft.com/office/drawing/2014/main" id="{64A09A54-B537-148C-A311-794C75527A34}"/>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sports drink was invented in Florida. In fact, it is named after the reptile mascot of the University of Florida.</a:t>
            </a:r>
          </a:p>
        </p:txBody>
      </p:sp>
      <p:sp>
        <p:nvSpPr>
          <p:cNvPr id="8" name="TextBox 7">
            <a:extLst>
              <a:ext uri="{FF2B5EF4-FFF2-40B4-BE49-F238E27FC236}">
                <a16:creationId xmlns:a16="http://schemas.microsoft.com/office/drawing/2014/main" id="{77753AD5-501A-44D1-AF95-476A12E3E60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AC9D59C-B1D0-4D23-9470-8649CF8ED1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BFF55BB-5140-60EC-7F55-4A9E330342D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47</a:t>
            </a:fld>
            <a:endParaRPr lang="en-US"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5" name="Rectangle 2">
            <a:extLst>
              <a:ext uri="{FF2B5EF4-FFF2-40B4-BE49-F238E27FC236}">
                <a16:creationId xmlns:a16="http://schemas.microsoft.com/office/drawing/2014/main" id="{8DE08FFB-E0B0-45FC-A6D7-93BC74DA4367}"/>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- 400</a:t>
            </a:r>
          </a:p>
        </p:txBody>
      </p:sp>
      <p:sp>
        <p:nvSpPr>
          <p:cNvPr id="11" name="Right Arrow 1">
            <a:extLst>
              <a:ext uri="{FF2B5EF4-FFF2-40B4-BE49-F238E27FC236}">
                <a16:creationId xmlns:a16="http://schemas.microsoft.com/office/drawing/2014/main" id="{18926FF8-6E82-489D-8F93-07B9332B7243}"/>
              </a:ext>
              <a:ext uri="{C183D7F6-B498-43B3-948B-1728B52AA6E4}">
                <adec:decorative xmlns:adec="http://schemas.microsoft.com/office/drawing/2017/decorative" val="1"/>
              </a:ext>
            </a:extLst>
          </p:cNvPr>
          <p:cNvSpPr>
            <a:spLocks noChangeArrowheads="1"/>
          </p:cNvSpPr>
          <p:nvPr/>
        </p:nvSpPr>
        <p:spPr bwMode="auto">
          <a:xfrm>
            <a:off x="509062"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2227976-4FDD-797A-3706-5F83409881E3}"/>
              </a:ext>
            </a:extLst>
          </p:cNvPr>
          <p:cNvSpPr>
            <a:spLocks noGrp="1"/>
          </p:cNvSpPr>
          <p:nvPr>
            <p:ph idx="1"/>
          </p:nvPr>
        </p:nvSpPr>
        <p:spPr>
          <a:xfrm>
            <a:off x="1239045" y="1981200"/>
            <a:ext cx="7848600" cy="2971800"/>
          </a:xfrm>
        </p:spPr>
        <p:txBody>
          <a:bodyPr/>
          <a:lstStyle/>
          <a:p>
            <a:pPr marL="0" indent="0">
              <a:buNone/>
            </a:pPr>
            <a:r>
              <a:rPr lang="en-US" altLang="en-US" sz="4400" b="1" dirty="0">
                <a:solidFill>
                  <a:srgbClr val="CBD3EB"/>
                </a:solidFill>
                <a:latin typeface="Arial" panose="020B0604020202020204" pitchFamily="34" charset="0"/>
                <a:cs typeface="Arial" panose="020B0604020202020204" pitchFamily="34" charset="0"/>
              </a:rPr>
              <a:t>What is Gatorade</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panose="020B0604020202020204" pitchFamily="34" charset="0"/>
                <a:ea typeface="MS PGothic"/>
                <a:cs typeface="Arial" panose="020B0604020202020204" pitchFamily="34" charset="0"/>
              </a:rPr>
              <a:t>Gatorade</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ea typeface="MS PGothic"/>
                <a:cs typeface="Arial" panose="020B0604020202020204" pitchFamily="34" charset="0"/>
              </a:rPr>
              <a:t> may seem like a healthy drink, but the truth is it still has a lot of sugar. There are low- and no-sugar sports drinks that you can choose, especially after sports practice.</a:t>
            </a:r>
            <a:endParaRPr lang="en-US" sz="2800" dirty="0"/>
          </a:p>
        </p:txBody>
      </p:sp>
      <p:sp>
        <p:nvSpPr>
          <p:cNvPr id="10" name="TextBox 9">
            <a:extLst>
              <a:ext uri="{FF2B5EF4-FFF2-40B4-BE49-F238E27FC236}">
                <a16:creationId xmlns:a16="http://schemas.microsoft.com/office/drawing/2014/main" id="{1BDF6C55-3E27-4359-A8E3-3D057934333A}"/>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FAD79CAA-38D4-42CD-AC70-511D16198A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A356CB96-4DDB-5CD3-2A52-C8995D1F281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940" y="1828800"/>
            <a:ext cx="1562660" cy="4193742"/>
          </a:xfrm>
          <a:prstGeom prst="rect">
            <a:avLst/>
          </a:prstGeom>
        </p:spPr>
      </p:pic>
      <p:sp>
        <p:nvSpPr>
          <p:cNvPr id="2" name="Slide Number Placeholder 1">
            <a:extLst>
              <a:ext uri="{FF2B5EF4-FFF2-40B4-BE49-F238E27FC236}">
                <a16:creationId xmlns:a16="http://schemas.microsoft.com/office/drawing/2014/main" id="{F6A66EFB-7317-70A6-3A15-7213512B586C}"/>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48</a:t>
            </a:fld>
            <a:endParaRPr lang="en-US"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2">
            <a:extLst>
              <a:ext uri="{FF2B5EF4-FFF2-40B4-BE49-F238E27FC236}">
                <a16:creationId xmlns:a16="http://schemas.microsoft.com/office/drawing/2014/main" id="{3D74D613-8813-499D-9F68-334E2EEDB67F}"/>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- 600</a:t>
            </a:r>
          </a:p>
        </p:txBody>
      </p:sp>
      <p:sp>
        <p:nvSpPr>
          <p:cNvPr id="2" name="Content Placeholder 1">
            <a:extLst>
              <a:ext uri="{FF2B5EF4-FFF2-40B4-BE49-F238E27FC236}">
                <a16:creationId xmlns:a16="http://schemas.microsoft.com/office/drawing/2014/main" id="{08E3E7A6-5E59-CF9A-3DDD-B312BEE36696}"/>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company is a popular restaurant to get coffee at, but they also sell </a:t>
            </a:r>
            <a:r>
              <a:rPr lang="en-US" altLang="en-US" sz="4400" b="1" dirty="0" err="1">
                <a:latin typeface="Arial" panose="020B0604020202020204" pitchFamily="34" charset="0"/>
                <a:cs typeface="Arial" panose="020B0604020202020204" pitchFamily="34" charset="0"/>
              </a:rPr>
              <a:t>Frappuccinos</a:t>
            </a:r>
            <a:r>
              <a:rPr lang="en-US" altLang="en-US" sz="4400" b="1" baseline="30000" dirty="0">
                <a:latin typeface="Arial" panose="020B0604020202020204" pitchFamily="34" charset="0"/>
                <a:cs typeface="Arial" panose="020B0604020202020204" pitchFamily="34" charset="0"/>
              </a:rPr>
              <a:t>®</a:t>
            </a:r>
            <a:r>
              <a:rPr lang="en-US" altLang="en-US" sz="4400" b="1" dirty="0">
                <a:latin typeface="Arial" panose="020B0604020202020204" pitchFamily="34" charset="0"/>
                <a:cs typeface="Arial" panose="020B0604020202020204" pitchFamily="34" charset="0"/>
              </a:rPr>
              <a:t> and other coffee drinks at corner stores.</a:t>
            </a:r>
          </a:p>
        </p:txBody>
      </p:sp>
      <p:sp>
        <p:nvSpPr>
          <p:cNvPr id="8" name="TextBox 7">
            <a:extLst>
              <a:ext uri="{FF2B5EF4-FFF2-40B4-BE49-F238E27FC236}">
                <a16:creationId xmlns:a16="http://schemas.microsoft.com/office/drawing/2014/main" id="{3E3164B4-0B1A-4128-B454-A0AA7B3591B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3E4CA0E9-2768-461F-9AE1-6F1BC4E6E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81DDC13-1AE6-AB91-A6C7-752C4778F110}"/>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49</a:t>
            </a:fld>
            <a:endParaRPr lang="en-US"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F2FBEBD-8A80-42DB-A7A9-DEB890F458EC}"/>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- 200</a:t>
            </a:r>
          </a:p>
        </p:txBody>
      </p:sp>
      <p:sp>
        <p:nvSpPr>
          <p:cNvPr id="2" name="Content Placeholder 1">
            <a:extLst>
              <a:ext uri="{FF2B5EF4-FFF2-40B4-BE49-F238E27FC236}">
                <a16:creationId xmlns:a16="http://schemas.microsoft.com/office/drawing/2014/main" id="{37986C0B-8B81-3717-A348-13B09A0601AE}"/>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peanut butter cups have a milk chocolate coating. They are named after a former Hershey’s employee.</a:t>
            </a:r>
          </a:p>
        </p:txBody>
      </p:sp>
      <p:sp>
        <p:nvSpPr>
          <p:cNvPr id="6" name="TextBox 5">
            <a:extLst>
              <a:ext uri="{FF2B5EF4-FFF2-40B4-BE49-F238E27FC236}">
                <a16:creationId xmlns:a16="http://schemas.microsoft.com/office/drawing/2014/main" id="{D9AA611E-DAC6-46C6-A5ED-B52C654029CE}"/>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291" name="Picture 3" descr="m_button">
            <a:hlinkClick r:id="rId2" action="ppaction://hlinksldjump"/>
            <a:extLst>
              <a:ext uri="{FF2B5EF4-FFF2-40B4-BE49-F238E27FC236}">
                <a16:creationId xmlns:a16="http://schemas.microsoft.com/office/drawing/2014/main" id="{D3417ABB-CE2B-4719-BF7A-527D259F2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AF8770C-DCD5-A567-7B90-7FF2D43C15A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a:t>
            </a:fld>
            <a:endParaRPr lang="en-US"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2">
            <a:extLst>
              <a:ext uri="{FF2B5EF4-FFF2-40B4-BE49-F238E27FC236}">
                <a16:creationId xmlns:a16="http://schemas.microsoft.com/office/drawing/2014/main" id="{129F4E37-9076-4CC6-9B91-F00A83743012}"/>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600 Answer</a:t>
            </a:r>
          </a:p>
        </p:txBody>
      </p:sp>
      <p:sp>
        <p:nvSpPr>
          <p:cNvPr id="12" name="Right Arrow 1">
            <a:extLst>
              <a:ext uri="{FF2B5EF4-FFF2-40B4-BE49-F238E27FC236}">
                <a16:creationId xmlns:a16="http://schemas.microsoft.com/office/drawing/2014/main" id="{812B259C-0BB6-40E3-ACEF-8C2F10D212EC}"/>
              </a:ext>
              <a:ext uri="{C183D7F6-B498-43B3-948B-1728B52AA6E4}">
                <adec:decorative xmlns:adec="http://schemas.microsoft.com/office/drawing/2017/decorative" val="1"/>
              </a:ext>
            </a:extLst>
          </p:cNvPr>
          <p:cNvSpPr>
            <a:spLocks noChangeArrowheads="1"/>
          </p:cNvSpPr>
          <p:nvPr/>
        </p:nvSpPr>
        <p:spPr bwMode="auto">
          <a:xfrm>
            <a:off x="254213"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FC511F67-694E-D983-A687-1A85E8A0610D}"/>
              </a:ext>
            </a:extLst>
          </p:cNvPr>
          <p:cNvSpPr>
            <a:spLocks noGrp="1"/>
          </p:cNvSpPr>
          <p:nvPr>
            <p:ph idx="1"/>
          </p:nvPr>
        </p:nvSpPr>
        <p:spPr>
          <a:xfrm>
            <a:off x="990600" y="1981200"/>
            <a:ext cx="8077200" cy="3352800"/>
          </a:xfrm>
        </p:spPr>
        <p:txBody>
          <a:bodyPr/>
          <a:lstStyle/>
          <a:p>
            <a:pPr marL="0" indent="0">
              <a:spcBef>
                <a:spcPts val="0"/>
              </a:spcBef>
              <a:buFontTx/>
              <a:buNone/>
            </a:pPr>
            <a:r>
              <a:rPr lang="en-US" altLang="en-US" sz="4400" b="1" dirty="0">
                <a:solidFill>
                  <a:srgbClr val="CBD3EB"/>
                </a:solidFill>
                <a:latin typeface="Arial" panose="020B0604020202020204" pitchFamily="34" charset="0"/>
                <a:cs typeface="Arial" panose="020B0604020202020204" pitchFamily="34" charset="0"/>
              </a:rPr>
              <a:t>What is Starbucks</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 bottled Starbucks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drinks are full of sugar, caffeine, or both! Many corner stores have hot and iced coffee you can pour yourself. And it’s usually much cheaper!</a:t>
            </a:r>
          </a:p>
        </p:txBody>
      </p:sp>
      <p:sp>
        <p:nvSpPr>
          <p:cNvPr id="11" name="TextBox 10">
            <a:extLst>
              <a:ext uri="{FF2B5EF4-FFF2-40B4-BE49-F238E27FC236}">
                <a16:creationId xmlns:a16="http://schemas.microsoft.com/office/drawing/2014/main" id="{B03B818B-3466-4031-A554-6BF591DB863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3" action="ppaction://hlinksldjump"/>
            <a:extLst>
              <a:ext uri="{FF2B5EF4-FFF2-40B4-BE49-F238E27FC236}">
                <a16:creationId xmlns:a16="http://schemas.microsoft.com/office/drawing/2014/main" id="{4F7E484B-2802-42F0-9CF8-D992C02AD4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E41F67B4-4E74-A209-2C90-E45ADAE1C9A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9521" y="1828800"/>
            <a:ext cx="1718955" cy="4241800"/>
          </a:xfrm>
          <a:prstGeom prst="rect">
            <a:avLst/>
          </a:prstGeom>
        </p:spPr>
      </p:pic>
      <p:sp>
        <p:nvSpPr>
          <p:cNvPr id="4" name="Slide Number Placeholder 3">
            <a:extLst>
              <a:ext uri="{FF2B5EF4-FFF2-40B4-BE49-F238E27FC236}">
                <a16:creationId xmlns:a16="http://schemas.microsoft.com/office/drawing/2014/main" id="{690067CF-96E6-C791-E93C-29FC99F940B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50</a:t>
            </a:fld>
            <a:endParaRPr lang="en-US"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7319964A-F489-4C28-9D74-FAC8C49BE50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- 800</a:t>
            </a:r>
          </a:p>
        </p:txBody>
      </p:sp>
      <p:sp>
        <p:nvSpPr>
          <p:cNvPr id="2" name="Content Placeholder 1">
            <a:extLst>
              <a:ext uri="{FF2B5EF4-FFF2-40B4-BE49-F238E27FC236}">
                <a16:creationId xmlns:a16="http://schemas.microsoft.com/office/drawing/2014/main" id="{F653FB86-DEA4-E8F3-2CEC-631AC65A2EE2}"/>
              </a:ext>
            </a:extLst>
          </p:cNvPr>
          <p:cNvSpPr>
            <a:spLocks noGrp="1"/>
          </p:cNvSpPr>
          <p:nvPr>
            <p:ph idx="1"/>
          </p:nvPr>
        </p:nvSpPr>
        <p:spPr>
          <a:xfrm>
            <a:off x="914400" y="1981200"/>
            <a:ext cx="102108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Don’t be scared! The name of this energy drink evokes creatures like Godzilla or Bigfoot.</a:t>
            </a:r>
          </a:p>
        </p:txBody>
      </p:sp>
      <p:sp>
        <p:nvSpPr>
          <p:cNvPr id="8" name="TextBox 7">
            <a:extLst>
              <a:ext uri="{FF2B5EF4-FFF2-40B4-BE49-F238E27FC236}">
                <a16:creationId xmlns:a16="http://schemas.microsoft.com/office/drawing/2014/main" id="{7DC5B3BB-72DB-4834-BD32-D3A02F8E3B99}"/>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CE311FBF-6066-4595-A5A1-2EEDAD7A5E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2647126-BB8C-39DD-904E-D193E32D8F2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51</a:t>
            </a:fld>
            <a:endParaRPr lang="en-US" altLang="en-US" dirty="0"/>
          </a:p>
        </p:txBody>
      </p:sp>
    </p:spTree>
    <p:extLst>
      <p:ext uri="{BB962C8B-B14F-4D97-AF65-F5344CB8AC3E}">
        <p14:creationId xmlns:p14="http://schemas.microsoft.com/office/powerpoint/2010/main" val="2568774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Rectangle 2">
            <a:extLst>
              <a:ext uri="{FF2B5EF4-FFF2-40B4-BE49-F238E27FC236}">
                <a16:creationId xmlns:a16="http://schemas.microsoft.com/office/drawing/2014/main" id="{7319964A-F489-4C28-9D74-FAC8C49BE50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800 Answer</a:t>
            </a:r>
          </a:p>
        </p:txBody>
      </p:sp>
      <p:sp>
        <p:nvSpPr>
          <p:cNvPr id="11" name="Right Arrow 1">
            <a:extLst>
              <a:ext uri="{FF2B5EF4-FFF2-40B4-BE49-F238E27FC236}">
                <a16:creationId xmlns:a16="http://schemas.microsoft.com/office/drawing/2014/main" id="{B7D5E82A-FCBA-44A5-BC06-A85E89720D5A}"/>
              </a:ext>
              <a:ext uri="{C183D7F6-B498-43B3-948B-1728B52AA6E4}">
                <adec:decorative xmlns:adec="http://schemas.microsoft.com/office/drawing/2017/decorative" val="1"/>
              </a:ext>
            </a:extLst>
          </p:cNvPr>
          <p:cNvSpPr>
            <a:spLocks noChangeArrowheads="1"/>
          </p:cNvSpPr>
          <p:nvPr/>
        </p:nvSpPr>
        <p:spPr bwMode="auto">
          <a:xfrm>
            <a:off x="381000" y="201385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75E649E3-DF75-5BF3-C366-14E4CFB7ABE1}"/>
              </a:ext>
            </a:extLst>
          </p:cNvPr>
          <p:cNvSpPr>
            <a:spLocks noGrp="1"/>
          </p:cNvSpPr>
          <p:nvPr>
            <p:ph idx="1"/>
          </p:nvPr>
        </p:nvSpPr>
        <p:spPr>
          <a:xfrm>
            <a:off x="1150804" y="1981200"/>
            <a:ext cx="7391400" cy="3439180"/>
          </a:xfrm>
        </p:spPr>
        <p:txBody>
          <a:bodyPr/>
          <a:lstStyle/>
          <a:p>
            <a:pPr>
              <a:buFontTx/>
              <a:buNone/>
            </a:pPr>
            <a:r>
              <a:rPr lang="en-US" altLang="en-US" sz="4400" b="1" dirty="0">
                <a:solidFill>
                  <a:srgbClr val="CBD3EB"/>
                </a:solidFill>
                <a:latin typeface="Arial" panose="020B0604020202020204" pitchFamily="34" charset="0"/>
                <a:cs typeface="Arial" panose="020B0604020202020204" pitchFamily="34" charset="0"/>
              </a:rPr>
              <a:t>What is Monster Energy</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You may feel good at first, but you will crash once all the caffeine wears off! If you REALLY need an energy drink, try a no-sugar version.</a:t>
            </a:r>
            <a:endParaRPr lang="en-US" sz="2800" dirty="0"/>
          </a:p>
        </p:txBody>
      </p:sp>
      <p:sp>
        <p:nvSpPr>
          <p:cNvPr id="10" name="TextBox 9">
            <a:extLst>
              <a:ext uri="{FF2B5EF4-FFF2-40B4-BE49-F238E27FC236}">
                <a16:creationId xmlns:a16="http://schemas.microsoft.com/office/drawing/2014/main" id="{04686331-8693-4800-96DB-1A92349C825A}"/>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649C9D5B-2873-4349-AFF9-F6696AC2D9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FA5AA177-A07C-46A3-C06F-7E1759B6216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9166" y="1828800"/>
            <a:ext cx="1882275" cy="4381501"/>
          </a:xfrm>
          <a:prstGeom prst="rect">
            <a:avLst/>
          </a:prstGeom>
        </p:spPr>
      </p:pic>
      <p:sp>
        <p:nvSpPr>
          <p:cNvPr id="4" name="Slide Number Placeholder 3">
            <a:extLst>
              <a:ext uri="{FF2B5EF4-FFF2-40B4-BE49-F238E27FC236}">
                <a16:creationId xmlns:a16="http://schemas.microsoft.com/office/drawing/2014/main" id="{4FE8EA5D-21DB-9DBD-BC7A-4D7DB72C21C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52</a:t>
            </a:fld>
            <a:endParaRPr lang="en-US"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2">
            <a:extLst>
              <a:ext uri="{FF2B5EF4-FFF2-40B4-BE49-F238E27FC236}">
                <a16:creationId xmlns:a16="http://schemas.microsoft.com/office/drawing/2014/main" id="{CDC75A95-EB42-4862-AEC9-0210275F7D83}"/>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- 1000</a:t>
            </a:r>
          </a:p>
        </p:txBody>
      </p:sp>
      <p:sp>
        <p:nvSpPr>
          <p:cNvPr id="2" name="Content Placeholder 1">
            <a:extLst>
              <a:ext uri="{FF2B5EF4-FFF2-40B4-BE49-F238E27FC236}">
                <a16:creationId xmlns:a16="http://schemas.microsoft.com/office/drawing/2014/main" id="{402DE781-65A3-943F-158E-137B2A88725A}"/>
              </a:ext>
            </a:extLst>
          </p:cNvPr>
          <p:cNvSpPr>
            <a:spLocks noGrp="1"/>
          </p:cNvSpPr>
          <p:nvPr>
            <p:ph idx="1"/>
          </p:nvPr>
        </p:nvSpPr>
        <p:spPr>
          <a:xfrm>
            <a:off x="914400" y="1981200"/>
            <a:ext cx="10363200" cy="32766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cheap and popular iced tea comes in a tall can and is named after the Grand Canyon State.</a:t>
            </a:r>
          </a:p>
        </p:txBody>
      </p:sp>
      <p:sp>
        <p:nvSpPr>
          <p:cNvPr id="8" name="TextBox 7">
            <a:extLst>
              <a:ext uri="{FF2B5EF4-FFF2-40B4-BE49-F238E27FC236}">
                <a16:creationId xmlns:a16="http://schemas.microsoft.com/office/drawing/2014/main" id="{66A7A5F8-D966-4DB4-829B-89C31B87937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7BC6B9E9-37D3-473F-9796-BD58ABAA5E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15BAC30-36EB-6E72-A9EE-87CF0BC3A83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53</a:t>
            </a:fld>
            <a:endParaRPr lang="en-US"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2" name="Rectangle 2">
            <a:extLst>
              <a:ext uri="{FF2B5EF4-FFF2-40B4-BE49-F238E27FC236}">
                <a16:creationId xmlns:a16="http://schemas.microsoft.com/office/drawing/2014/main" id="{5FE3DAAD-B08A-4DE3-8B10-6D86EA0A0188}"/>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1000 Answer</a:t>
            </a:r>
          </a:p>
        </p:txBody>
      </p:sp>
      <p:sp>
        <p:nvSpPr>
          <p:cNvPr id="11" name="Right Arrow 1">
            <a:extLst>
              <a:ext uri="{FF2B5EF4-FFF2-40B4-BE49-F238E27FC236}">
                <a16:creationId xmlns:a16="http://schemas.microsoft.com/office/drawing/2014/main" id="{51B93DCA-82B4-48FC-AC6B-773AFB37D6AA}"/>
              </a:ext>
              <a:ext uri="{C183D7F6-B498-43B3-948B-1728B52AA6E4}">
                <adec:decorative xmlns:adec="http://schemas.microsoft.com/office/drawing/2017/decorative" val="1"/>
              </a:ext>
            </a:extLst>
          </p:cNvPr>
          <p:cNvSpPr>
            <a:spLocks noChangeArrowheads="1"/>
          </p:cNvSpPr>
          <p:nvPr/>
        </p:nvSpPr>
        <p:spPr bwMode="auto">
          <a:xfrm>
            <a:off x="642897" y="193292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A4BBEA62-3193-699E-AA72-D2EF89D467BB}"/>
              </a:ext>
            </a:extLst>
          </p:cNvPr>
          <p:cNvSpPr>
            <a:spLocks noGrp="1"/>
          </p:cNvSpPr>
          <p:nvPr>
            <p:ph idx="1"/>
          </p:nvPr>
        </p:nvSpPr>
        <p:spPr>
          <a:xfrm>
            <a:off x="1371600" y="1911403"/>
            <a:ext cx="7620000" cy="3439180"/>
          </a:xfrm>
        </p:spPr>
        <p:txBody>
          <a:bodyPr/>
          <a:lstStyle/>
          <a:p>
            <a:pPr marL="0" indent="0">
              <a:spcBef>
                <a:spcPts val="0"/>
              </a:spcBef>
              <a:buNone/>
            </a:pPr>
            <a:r>
              <a:rPr lang="en-US" altLang="en-US" sz="4400" b="1" dirty="0">
                <a:solidFill>
                  <a:srgbClr val="CBD3EB"/>
                </a:solidFill>
                <a:latin typeface="Arial" panose="020B0604020202020204" pitchFamily="34" charset="0"/>
                <a:cs typeface="Arial" panose="020B0604020202020204" pitchFamily="34" charset="0"/>
              </a:rPr>
              <a:t>What is Arizona</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 iced tea?</a:t>
            </a:r>
          </a:p>
          <a:p>
            <a:pPr marL="0" indent="0">
              <a:spcBef>
                <a:spcPts val="2400"/>
              </a:spcBef>
              <a:buNone/>
            </a:pPr>
            <a:r>
              <a:rPr lang="en-US" altLang="en-US" sz="2800" b="1" dirty="0">
                <a:latin typeface="Arial" panose="020B0604020202020204" pitchFamily="34" charset="0"/>
                <a:cs typeface="Arial" panose="020B0604020202020204" pitchFamily="34" charset="0"/>
              </a:rPr>
              <a:t>A whole can has 60-70 grams of sugar! Holy moly! Try brewing your own iced tea at home instead. Or try an unsweetened tea at the store.</a:t>
            </a:r>
            <a:endParaRPr lang="en-US" sz="2800" dirty="0"/>
          </a:p>
        </p:txBody>
      </p:sp>
      <p:sp>
        <p:nvSpPr>
          <p:cNvPr id="10" name="TextBox 9">
            <a:extLst>
              <a:ext uri="{FF2B5EF4-FFF2-40B4-BE49-F238E27FC236}">
                <a16:creationId xmlns:a16="http://schemas.microsoft.com/office/drawing/2014/main" id="{AE757FB4-8D6A-4F65-903B-EBF128D5EBA4}"/>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2DC9319D-8556-4433-8748-D8BEF68089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987C36BD-0447-9E10-983C-697918688EA6}"/>
              </a:ext>
              <a:ext uri="{C183D7F6-B498-43B3-948B-1728B52AA6E4}">
                <adec:decorative xmlns:adec="http://schemas.microsoft.com/office/drawing/2017/decorative" val="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569" r="23530"/>
          <a:stretch/>
        </p:blipFill>
        <p:spPr bwMode="auto">
          <a:xfrm>
            <a:off x="9296400" y="1905000"/>
            <a:ext cx="2133600" cy="38862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AE3EA9F-55E9-7553-65AA-EBA14F2BB414}"/>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54</a:t>
            </a:fld>
            <a:endParaRPr lang="en-US"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13F6A82-179D-9C7B-F6D1-147CDE3A8452}"/>
              </a:ext>
            </a:extLst>
          </p:cNvPr>
          <p:cNvSpPr>
            <a:spLocks noGrp="1"/>
          </p:cNvSpPr>
          <p:nvPr>
            <p:ph type="title"/>
          </p:nvPr>
        </p:nvSpPr>
        <p:spPr/>
        <p:txBody>
          <a:bodyPr/>
          <a:lstStyle/>
          <a:p>
            <a:r>
              <a:rPr lang="en-US" sz="7200" dirty="0"/>
              <a:t>Final Trivia</a:t>
            </a:r>
          </a:p>
        </p:txBody>
      </p:sp>
      <p:sp>
        <p:nvSpPr>
          <p:cNvPr id="2" name="Content Placeholder 1">
            <a:extLst>
              <a:ext uri="{FF2B5EF4-FFF2-40B4-BE49-F238E27FC236}">
                <a16:creationId xmlns:a16="http://schemas.microsoft.com/office/drawing/2014/main" id="{6C1D41A7-ECBA-5323-BBE5-8B3B7A76B555}"/>
              </a:ext>
            </a:extLst>
          </p:cNvPr>
          <p:cNvSpPr>
            <a:spLocks noGrp="1"/>
          </p:cNvSpPr>
          <p:nvPr>
            <p:ph idx="1"/>
          </p:nvPr>
        </p:nvSpPr>
        <p:spPr>
          <a:xfrm>
            <a:off x="914400" y="1981200"/>
            <a:ext cx="10363200" cy="4191000"/>
          </a:xfrm>
        </p:spPr>
        <p:txBody>
          <a:bodyPr anchor="ctr"/>
          <a:lstStyle/>
          <a:p>
            <a:pPr algn="ctr">
              <a:spcBef>
                <a:spcPct val="0"/>
              </a:spcBef>
              <a:buFontTx/>
              <a:buNone/>
            </a:pPr>
            <a:r>
              <a:rPr lang="en-US" altLang="en-US" sz="5400" b="1" dirty="0">
                <a:latin typeface="Arial" panose="020B0604020202020204" pitchFamily="34" charset="0"/>
                <a:cs typeface="Arial" panose="020B0604020202020204" pitchFamily="34" charset="0"/>
              </a:rPr>
              <a:t>What is your wager?</a:t>
            </a:r>
          </a:p>
          <a:p>
            <a:pPr algn="ctr">
              <a:spcBef>
                <a:spcPct val="0"/>
              </a:spcBef>
              <a:buFontTx/>
              <a:buNone/>
            </a:pPr>
            <a:r>
              <a:rPr lang="en-US" altLang="en-US" sz="3600" b="1" dirty="0">
                <a:latin typeface="Arial" panose="020B0604020202020204" pitchFamily="34" charset="0"/>
                <a:cs typeface="Arial" panose="020B0604020202020204" pitchFamily="34" charset="0"/>
              </a:rPr>
              <a:t>(Write down your wager and your question. Don’t show it until I ask.)</a:t>
            </a:r>
            <a:endParaRPr lang="en-US" altLang="en-US" sz="36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632745-897A-15FE-89BF-B680052E712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55</a:t>
            </a:fld>
            <a:endParaRPr lang="en-US"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4FC78-EF04-EDE1-56DF-3AC0F3491CFE}"/>
              </a:ext>
            </a:extLst>
          </p:cNvPr>
          <p:cNvSpPr>
            <a:spLocks noGrp="1"/>
          </p:cNvSpPr>
          <p:nvPr>
            <p:ph type="title"/>
          </p:nvPr>
        </p:nvSpPr>
        <p:spPr/>
        <p:txBody>
          <a:bodyPr/>
          <a:lstStyle/>
          <a:p>
            <a:r>
              <a:rPr lang="en-US" altLang="en-US" sz="7200" b="1" dirty="0">
                <a:latin typeface="Arial" panose="020B0604020202020204" pitchFamily="34" charset="0"/>
                <a:cs typeface="Arial" panose="020B0604020202020204" pitchFamily="34" charset="0"/>
              </a:rPr>
              <a:t>Final Trivia</a:t>
            </a:r>
            <a:r>
              <a:rPr lang="en-US" altLang="en-US" sz="7200" b="1" dirty="0">
                <a:solidFill>
                  <a:schemeClr val="bg1"/>
                </a:solidFill>
              </a:rPr>
              <a:t> 2</a:t>
            </a:r>
            <a:endParaRPr lang="en-US" sz="7200" dirty="0">
              <a:solidFill>
                <a:schemeClr val="bg1"/>
              </a:solidFill>
            </a:endParaRPr>
          </a:p>
        </p:txBody>
      </p:sp>
      <p:sp>
        <p:nvSpPr>
          <p:cNvPr id="4" name="Content Placeholder 3">
            <a:extLst>
              <a:ext uri="{FF2B5EF4-FFF2-40B4-BE49-F238E27FC236}">
                <a16:creationId xmlns:a16="http://schemas.microsoft.com/office/drawing/2014/main" id="{953E89DE-ED40-91F9-81F5-9DFCAE9C1869}"/>
              </a:ext>
            </a:extLst>
          </p:cNvPr>
          <p:cNvSpPr>
            <a:spLocks noGrp="1"/>
          </p:cNvSpPr>
          <p:nvPr>
            <p:ph idx="1"/>
          </p:nvPr>
        </p:nvSpPr>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candy bar consists of a whipped nougat center covered in a layer of chocolate. It shares its name with a famous novel by Alexandre Dumas about a trio of French Swordsmen.</a:t>
            </a:r>
            <a:endParaRPr lang="en-US" altLang="en-US" sz="44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8E7F7BF-3888-16F7-A3AF-B45B0EC35A6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56</a:t>
            </a:fld>
            <a:endParaRPr lang="en-US"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33884-F931-AD1D-9A90-D6D1A5AD3D39}"/>
              </a:ext>
            </a:extLst>
          </p:cNvPr>
          <p:cNvSpPr>
            <a:spLocks noGrp="1"/>
          </p:cNvSpPr>
          <p:nvPr>
            <p:ph type="title"/>
          </p:nvPr>
        </p:nvSpPr>
        <p:spPr/>
        <p:txBody>
          <a:bodyPr>
            <a:normAutofit fontScale="90000"/>
          </a:bodyPr>
          <a:lstStyle/>
          <a:p>
            <a:pPr>
              <a:spcBef>
                <a:spcPct val="0"/>
              </a:spcBef>
            </a:pPr>
            <a:r>
              <a:rPr lang="en-US" altLang="en-US" sz="7200" b="1" dirty="0">
                <a:latin typeface="Arial" panose="020B0604020202020204" pitchFamily="34" charset="0"/>
                <a:cs typeface="Arial" panose="020B0604020202020204" pitchFamily="34" charset="0"/>
              </a:rPr>
              <a:t>Final Trivia Answer</a:t>
            </a:r>
            <a:endParaRPr lang="en-US" sz="7200" dirty="0"/>
          </a:p>
        </p:txBody>
      </p:sp>
      <p:pic>
        <p:nvPicPr>
          <p:cNvPr id="2" name="Picture 1">
            <a:extLst>
              <a:ext uri="{FF2B5EF4-FFF2-40B4-BE49-F238E27FC236}">
                <a16:creationId xmlns:a16="http://schemas.microsoft.com/office/drawing/2014/main" id="{34F656E1-1EEF-006C-750A-4AA31BB0DCF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7587" y="1871775"/>
            <a:ext cx="6916827" cy="1438050"/>
          </a:xfrm>
          <a:prstGeom prst="rect">
            <a:avLst/>
          </a:prstGeom>
        </p:spPr>
      </p:pic>
      <p:sp>
        <p:nvSpPr>
          <p:cNvPr id="4" name="Content Placeholder 3">
            <a:extLst>
              <a:ext uri="{FF2B5EF4-FFF2-40B4-BE49-F238E27FC236}">
                <a16:creationId xmlns:a16="http://schemas.microsoft.com/office/drawing/2014/main" id="{BED4F660-7837-938B-F2FE-6828D481B7FB}"/>
              </a:ext>
            </a:extLst>
          </p:cNvPr>
          <p:cNvSpPr>
            <a:spLocks noGrp="1"/>
          </p:cNvSpPr>
          <p:nvPr>
            <p:ph idx="1"/>
          </p:nvPr>
        </p:nvSpPr>
        <p:spPr>
          <a:xfrm>
            <a:off x="914400" y="3429000"/>
            <a:ext cx="10363200" cy="2667000"/>
          </a:xfrm>
        </p:spPr>
        <p:txBody>
          <a:bodyPr/>
          <a:lstStyle/>
          <a:p>
            <a:pPr marL="0" indent="0" algn="ctr">
              <a:spcBef>
                <a:spcPct val="0"/>
              </a:spcBef>
              <a:buFontTx/>
              <a:buNone/>
            </a:pPr>
            <a:r>
              <a:rPr lang="en-US" altLang="en-US" sz="4800" b="1" dirty="0">
                <a:solidFill>
                  <a:srgbClr val="FFD100"/>
                </a:solidFill>
                <a:latin typeface="Arial" panose="020B0604020202020204" pitchFamily="34" charset="0"/>
                <a:cs typeface="Arial" panose="020B0604020202020204" pitchFamily="34" charset="0"/>
              </a:rPr>
              <a:t>What is a 3 Musketeers</a:t>
            </a:r>
            <a:r>
              <a:rPr lang="en-US" altLang="en-US" sz="4800" b="1" baseline="30000" dirty="0">
                <a:solidFill>
                  <a:srgbClr val="FFD100"/>
                </a:solidFill>
                <a:latin typeface="Arial" panose="020B0604020202020204" pitchFamily="34" charset="0"/>
                <a:cs typeface="Arial" panose="020B0604020202020204" pitchFamily="34" charset="0"/>
              </a:rPr>
              <a:t>®</a:t>
            </a:r>
            <a:r>
              <a:rPr lang="en-US" altLang="en-US" sz="4800" b="1" dirty="0">
                <a:solidFill>
                  <a:srgbClr val="FFD100"/>
                </a:solidFill>
                <a:latin typeface="Arial" panose="020B0604020202020204" pitchFamily="34" charset="0"/>
                <a:cs typeface="Arial" panose="020B0604020202020204" pitchFamily="34" charset="0"/>
              </a:rPr>
              <a:t> bar?</a:t>
            </a:r>
          </a:p>
          <a:p>
            <a:pPr marL="0" indent="0" algn="ctr">
              <a:spcBef>
                <a:spcPct val="0"/>
              </a:spcBef>
              <a:buFontTx/>
              <a:buNone/>
            </a:pPr>
            <a:r>
              <a:rPr lang="en-US" altLang="en-US" sz="3100" b="1" dirty="0">
                <a:latin typeface="Arial" panose="020B0604020202020204" pitchFamily="34" charset="0"/>
                <a:cs typeface="Arial" panose="020B0604020202020204" pitchFamily="34" charset="0"/>
              </a:rPr>
              <a:t>All these treats are okay every once in a while, but you don’t need them every day. What healthier foods can you try at the corner store or bodega the next time you are there?</a:t>
            </a:r>
          </a:p>
        </p:txBody>
      </p:sp>
      <p:sp>
        <p:nvSpPr>
          <p:cNvPr id="5" name="Slide Number Placeholder 4">
            <a:extLst>
              <a:ext uri="{FF2B5EF4-FFF2-40B4-BE49-F238E27FC236}">
                <a16:creationId xmlns:a16="http://schemas.microsoft.com/office/drawing/2014/main" id="{0845D9C6-1A8C-8D56-97ED-FB6E9B15BE1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57</a:t>
            </a:fld>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2">
            <a:extLst>
              <a:ext uri="{FF2B5EF4-FFF2-40B4-BE49-F238E27FC236}">
                <a16:creationId xmlns:a16="http://schemas.microsoft.com/office/drawing/2014/main" id="{7148BCB4-581C-4727-9E90-68467BC1F573}"/>
              </a:ext>
            </a:extLst>
          </p:cNvPr>
          <p:cNvSpPr>
            <a:spLocks noGrp="1" noChangeArrowheads="1"/>
          </p:cNvSpPr>
          <p:nvPr>
            <p:ph type="title"/>
          </p:nvPr>
        </p:nvSpPr>
        <p:spPr>
          <a:xfrm>
            <a:off x="914400" y="609600"/>
            <a:ext cx="8001000" cy="990600"/>
          </a:xfrm>
        </p:spPr>
        <p:txBody>
          <a:bodyPr/>
          <a:lstStyle/>
          <a:p>
            <a:r>
              <a:rPr lang="en-US" altLang="en-US" sz="5400" b="1" dirty="0">
                <a:solidFill>
                  <a:srgbClr val="E880E9"/>
                </a:solidFill>
                <a:latin typeface="Arial" panose="020B0604020202020204" pitchFamily="34" charset="0"/>
                <a:cs typeface="Arial" panose="020B0604020202020204" pitchFamily="34" charset="0"/>
              </a:rPr>
              <a:t>Sweet – 200 Answer</a:t>
            </a:r>
          </a:p>
        </p:txBody>
      </p:sp>
      <p:pic>
        <p:nvPicPr>
          <p:cNvPr id="3" name="Picture 2">
            <a:extLst>
              <a:ext uri="{FF2B5EF4-FFF2-40B4-BE49-F238E27FC236}">
                <a16:creationId xmlns:a16="http://schemas.microsoft.com/office/drawing/2014/main" id="{D7B6BF7C-72EF-C2A0-A637-1576287FA25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661" y="4388511"/>
            <a:ext cx="4343400" cy="2063737"/>
          </a:xfrm>
          <a:prstGeom prst="rect">
            <a:avLst/>
          </a:prstGeom>
        </p:spPr>
      </p:pic>
      <p:sp>
        <p:nvSpPr>
          <p:cNvPr id="13317" name="Right Arrow 1">
            <a:extLst>
              <a:ext uri="{FF2B5EF4-FFF2-40B4-BE49-F238E27FC236}">
                <a16:creationId xmlns:a16="http://schemas.microsoft.com/office/drawing/2014/main" id="{3E86EA04-A216-438B-8B20-B2DE94786855}"/>
              </a:ext>
              <a:ext uri="{C183D7F6-B498-43B3-948B-1728B52AA6E4}">
                <adec:decorative xmlns:adec="http://schemas.microsoft.com/office/drawing/2017/decorative" val="1"/>
              </a:ext>
            </a:extLst>
          </p:cNvPr>
          <p:cNvSpPr>
            <a:spLocks noChangeArrowheads="1"/>
          </p:cNvSpPr>
          <p:nvPr/>
        </p:nvSpPr>
        <p:spPr bwMode="auto">
          <a:xfrm>
            <a:off x="472808" y="193701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4D10853C-B0C6-F240-5611-10D2649F5B8C}"/>
              </a:ext>
            </a:extLst>
          </p:cNvPr>
          <p:cNvSpPr>
            <a:spLocks noGrp="1"/>
          </p:cNvSpPr>
          <p:nvPr>
            <p:ph idx="1"/>
          </p:nvPr>
        </p:nvSpPr>
        <p:spPr>
          <a:xfrm>
            <a:off x="1234808" y="1981200"/>
            <a:ext cx="10271392" cy="2253984"/>
          </a:xfrm>
        </p:spPr>
        <p:txBody>
          <a:bodyPr/>
          <a:lstStyle/>
          <a:p>
            <a:pPr marL="0" indent="0">
              <a:buNone/>
            </a:pPr>
            <a:r>
              <a:rPr lang="en-US" altLang="en-US" sz="3600" b="1" dirty="0">
                <a:solidFill>
                  <a:srgbClr val="E880E9"/>
                </a:solidFill>
                <a:latin typeface="Arial" panose="020B0604020202020204" pitchFamily="34" charset="0"/>
                <a:cs typeface="Arial" panose="020B0604020202020204" pitchFamily="34" charset="0"/>
              </a:rPr>
              <a:t>What are Reese’s</a:t>
            </a:r>
            <a:r>
              <a:rPr lang="en-US" altLang="en-US" sz="3600" b="1" baseline="30000" dirty="0">
                <a:solidFill>
                  <a:srgbClr val="E880E9"/>
                </a:solidFill>
                <a:latin typeface="Arial" panose="020B0604020202020204" pitchFamily="34" charset="0"/>
                <a:cs typeface="Arial" panose="020B0604020202020204" pitchFamily="34" charset="0"/>
              </a:rPr>
              <a:t>® </a:t>
            </a:r>
            <a:r>
              <a:rPr lang="en-US" altLang="en-US" sz="3600" b="1" dirty="0">
                <a:solidFill>
                  <a:srgbClr val="E880E9"/>
                </a:solidFill>
                <a:latin typeface="Arial" panose="020B0604020202020204" pitchFamily="34" charset="0"/>
                <a:cs typeface="Arial" panose="020B0604020202020204" pitchFamily="34" charset="0"/>
              </a:rPr>
              <a:t>Peanut Butter Cups?</a:t>
            </a:r>
            <a:endParaRPr lang="en-US" altLang="en-US" sz="3600" b="1" dirty="0">
              <a:latin typeface="Arial" panose="020B0604020202020204" pitchFamily="34" charset="0"/>
              <a:cs typeface="Arial" panose="020B0604020202020204" pitchFamily="34" charset="0"/>
            </a:endParaRPr>
          </a:p>
          <a:p>
            <a:pPr marL="0" indent="0">
              <a:spcBef>
                <a:spcPts val="2400"/>
              </a:spcBef>
              <a:buNone/>
            </a:pPr>
            <a:r>
              <a:rPr lang="en-US" altLang="en-US" sz="2800" b="1" dirty="0">
                <a:latin typeface="Arial" panose="020B0604020202020204" pitchFamily="34" charset="0"/>
                <a:cs typeface="Arial" panose="020B0604020202020204" pitchFamily="34" charset="0"/>
              </a:rPr>
              <a:t>Although Reese’s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have peanut butter, they are not a Protein food! Try dipping apple or pear slices in peanut butter for a sweet snack instead.</a:t>
            </a:r>
            <a:endParaRPr lang="en-US" altLang="en-US" sz="2800" b="1" dirty="0">
              <a:solidFill>
                <a:srgbClr val="FFFF00"/>
              </a:solidFill>
              <a:latin typeface="Arial" panose="020B0604020202020204" pitchFamily="34" charset="0"/>
              <a:cs typeface="Arial" panose="020B0604020202020204" pitchFamily="34" charset="0"/>
            </a:endParaRPr>
          </a:p>
          <a:p>
            <a:endParaRPr lang="en-US" dirty="0"/>
          </a:p>
        </p:txBody>
      </p:sp>
      <p:sp>
        <p:nvSpPr>
          <p:cNvPr id="11" name="TextBox 10">
            <a:extLst>
              <a:ext uri="{FF2B5EF4-FFF2-40B4-BE49-F238E27FC236}">
                <a16:creationId xmlns:a16="http://schemas.microsoft.com/office/drawing/2014/main" id="{FC055284-6FA7-42EC-B406-0CF92953D6F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Return to game board">
            <a:hlinkClick r:id="rId3" action="ppaction://hlinksldjump"/>
            <a:extLst>
              <a:ext uri="{FF2B5EF4-FFF2-40B4-BE49-F238E27FC236}">
                <a16:creationId xmlns:a16="http://schemas.microsoft.com/office/drawing/2014/main" id="{7A037953-78F4-48E4-BD8F-815DA0EC8B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B403A6C-A671-EE93-1A0C-3A47C6A5ACD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6</a:t>
            </a:fld>
            <a:endParaRPr lang="en-US"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a:extLst>
              <a:ext uri="{FF2B5EF4-FFF2-40B4-BE49-F238E27FC236}">
                <a16:creationId xmlns:a16="http://schemas.microsoft.com/office/drawing/2014/main" id="{ED6CB25E-9966-47B7-A4D9-C13C87A48618}"/>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- 400</a:t>
            </a:r>
          </a:p>
        </p:txBody>
      </p:sp>
      <p:sp>
        <p:nvSpPr>
          <p:cNvPr id="2" name="Content Placeholder 1">
            <a:extLst>
              <a:ext uri="{FF2B5EF4-FFF2-40B4-BE49-F238E27FC236}">
                <a16:creationId xmlns:a16="http://schemas.microsoft.com/office/drawing/2014/main" id="{E29883BA-A35F-0269-8C9F-EE504E128E39}"/>
              </a:ext>
            </a:extLst>
          </p:cNvPr>
          <p:cNvSpPr>
            <a:spLocks noGrp="1"/>
          </p:cNvSpPr>
          <p:nvPr>
            <p:ph idx="1"/>
          </p:nvPr>
        </p:nvSpPr>
        <p:spPr>
          <a:xfrm>
            <a:off x="914400" y="1981200"/>
            <a:ext cx="102108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“You’re not you when you’re hungry!” So, a popular TV commercial suggests having this candy bar instead.</a:t>
            </a:r>
          </a:p>
        </p:txBody>
      </p:sp>
      <p:sp>
        <p:nvSpPr>
          <p:cNvPr id="7" name="TextBox 6">
            <a:extLst>
              <a:ext uri="{FF2B5EF4-FFF2-40B4-BE49-F238E27FC236}">
                <a16:creationId xmlns:a16="http://schemas.microsoft.com/office/drawing/2014/main" id="{35397C26-E086-4A44-9484-B2255A7EA74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6" name="Picture 3" descr="m_button">
            <a:hlinkClick r:id="rId2" action="ppaction://hlinksldjump"/>
            <a:extLst>
              <a:ext uri="{FF2B5EF4-FFF2-40B4-BE49-F238E27FC236}">
                <a16:creationId xmlns:a16="http://schemas.microsoft.com/office/drawing/2014/main" id="{BB83F3F7-DC80-4BD7-ACDD-56FFE1BBD3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B2B9ABE-E3B2-6516-BD2E-72976CD9D4A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7</a:t>
            </a:fld>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2">
            <a:extLst>
              <a:ext uri="{FF2B5EF4-FFF2-40B4-BE49-F238E27FC236}">
                <a16:creationId xmlns:a16="http://schemas.microsoft.com/office/drawing/2014/main" id="{4E673874-F5C1-4736-86AB-E254512EC2DF}"/>
              </a:ext>
            </a:extLst>
          </p:cNvPr>
          <p:cNvSpPr>
            <a:spLocks noGrp="1" noChangeArrowheads="1"/>
          </p:cNvSpPr>
          <p:nvPr>
            <p:ph type="title"/>
          </p:nvPr>
        </p:nvSpPr>
        <p:spPr>
          <a:xfrm>
            <a:off x="914400" y="609600"/>
            <a:ext cx="8001000" cy="990600"/>
          </a:xfrm>
        </p:spPr>
        <p:txBody>
          <a:bodyPr/>
          <a:lstStyle/>
          <a:p>
            <a:r>
              <a:rPr lang="en-US" altLang="en-US" sz="5400" b="1" dirty="0">
                <a:solidFill>
                  <a:srgbClr val="FF99FF"/>
                </a:solidFill>
                <a:latin typeface="Arial" panose="020B0604020202020204" pitchFamily="34" charset="0"/>
                <a:cs typeface="Arial" panose="020B0604020202020204" pitchFamily="34" charset="0"/>
              </a:rPr>
              <a:t>Sweet – 400 Answer</a:t>
            </a:r>
          </a:p>
        </p:txBody>
      </p:sp>
      <p:sp>
        <p:nvSpPr>
          <p:cNvPr id="15" name="Right Arrow 1">
            <a:extLst>
              <a:ext uri="{FF2B5EF4-FFF2-40B4-BE49-F238E27FC236}">
                <a16:creationId xmlns:a16="http://schemas.microsoft.com/office/drawing/2014/main" id="{B808985B-58F8-40EB-9543-1087FE61ED96}"/>
              </a:ext>
              <a:ext uri="{C183D7F6-B498-43B3-948B-1728B52AA6E4}">
                <adec:decorative xmlns:adec="http://schemas.microsoft.com/office/drawing/2017/decorative" val="1"/>
              </a:ext>
            </a:extLst>
          </p:cNvPr>
          <p:cNvSpPr>
            <a:spLocks noChangeArrowheads="1"/>
          </p:cNvSpPr>
          <p:nvPr/>
        </p:nvSpPr>
        <p:spPr bwMode="auto">
          <a:xfrm>
            <a:off x="685800" y="18288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DD706A22-AA80-5327-9929-B8AD85A99B4C}"/>
              </a:ext>
            </a:extLst>
          </p:cNvPr>
          <p:cNvSpPr>
            <a:spLocks noGrp="1"/>
          </p:cNvSpPr>
          <p:nvPr>
            <p:ph idx="1"/>
          </p:nvPr>
        </p:nvSpPr>
        <p:spPr>
          <a:xfrm>
            <a:off x="1524000" y="1828800"/>
            <a:ext cx="9906000" cy="2367811"/>
          </a:xfrm>
        </p:spPr>
        <p:txBody>
          <a:bodyPr/>
          <a:lstStyle/>
          <a:p>
            <a:pPr marL="0" indent="0">
              <a:spcBef>
                <a:spcPct val="0"/>
              </a:spcBef>
              <a:buFontTx/>
              <a:buNone/>
            </a:pPr>
            <a:r>
              <a:rPr lang="en-US" altLang="en-US" sz="3600" b="1" dirty="0">
                <a:solidFill>
                  <a:srgbClr val="FF99FF"/>
                </a:solidFill>
                <a:latin typeface="Arial" panose="020B0604020202020204" pitchFamily="34" charset="0"/>
                <a:cs typeface="Arial" panose="020B0604020202020204" pitchFamily="34" charset="0"/>
              </a:rPr>
              <a:t>What is a </a:t>
            </a:r>
            <a:r>
              <a:rPr lang="en-US" altLang="en-US" sz="4000" b="1" dirty="0">
                <a:solidFill>
                  <a:srgbClr val="FF99FF"/>
                </a:solidFill>
                <a:latin typeface="Arial" panose="020B0604020202020204" pitchFamily="34" charset="0"/>
                <a:cs typeface="Arial" panose="020B0604020202020204" pitchFamily="34" charset="0"/>
              </a:rPr>
              <a:t>Snickers</a:t>
            </a:r>
            <a:r>
              <a:rPr lang="en-US" altLang="en-US" sz="4000" b="1" baseline="30000" dirty="0">
                <a:solidFill>
                  <a:srgbClr val="FF99FF"/>
                </a:solidFill>
                <a:latin typeface="Arial" panose="020B0604020202020204" pitchFamily="34" charset="0"/>
                <a:cs typeface="Arial" panose="020B0604020202020204" pitchFamily="34" charset="0"/>
              </a:rPr>
              <a:t>®</a:t>
            </a:r>
            <a:r>
              <a:rPr lang="en-US" altLang="en-US" sz="4000" b="1" dirty="0">
                <a:solidFill>
                  <a:srgbClr val="FF99FF"/>
                </a:solidFill>
                <a:latin typeface="Arial" panose="020B0604020202020204" pitchFamily="34" charset="0"/>
                <a:cs typeface="Arial" panose="020B0604020202020204" pitchFamily="34" charset="0"/>
              </a:rPr>
              <a:t> bar?  </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There are healthier ways to fill up when you’re “hangry.” Look for a bar made with more nuts or whole grains than chocolate or caramel.</a:t>
            </a:r>
            <a:endParaRPr lang="en-US" sz="2800" dirty="0"/>
          </a:p>
        </p:txBody>
      </p:sp>
      <p:pic>
        <p:nvPicPr>
          <p:cNvPr id="2" name="Picture 1">
            <a:extLst>
              <a:ext uri="{FF2B5EF4-FFF2-40B4-BE49-F238E27FC236}">
                <a16:creationId xmlns:a16="http://schemas.microsoft.com/office/drawing/2014/main" id="{6A0B19C8-B14D-C279-1711-61ECFC1C3CD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300" y="4258063"/>
            <a:ext cx="5105400" cy="1990337"/>
          </a:xfrm>
          <a:prstGeom prst="rect">
            <a:avLst/>
          </a:prstGeom>
        </p:spPr>
      </p:pic>
      <p:sp>
        <p:nvSpPr>
          <p:cNvPr id="14" name="TextBox 13">
            <a:extLst>
              <a:ext uri="{FF2B5EF4-FFF2-40B4-BE49-F238E27FC236}">
                <a16:creationId xmlns:a16="http://schemas.microsoft.com/office/drawing/2014/main" id="{88C68B34-D7AC-4FFE-9608-C00CB8024F2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3" name="Picture 3" descr="m_button">
            <a:hlinkClick r:id="rId3" action="ppaction://hlinksldjump"/>
            <a:extLst>
              <a:ext uri="{FF2B5EF4-FFF2-40B4-BE49-F238E27FC236}">
                <a16:creationId xmlns:a16="http://schemas.microsoft.com/office/drawing/2014/main" id="{D8448677-F5B7-46DE-9CEA-C9249BAF5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17054DF-6FE8-352E-7B2B-10827908A3C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8</a:t>
            </a:fld>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a:extLst>
              <a:ext uri="{FF2B5EF4-FFF2-40B4-BE49-F238E27FC236}">
                <a16:creationId xmlns:a16="http://schemas.microsoft.com/office/drawing/2014/main" id="{DDA31A3A-182A-42A3-A0F4-92B87EA8FF29}"/>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- 600</a:t>
            </a:r>
          </a:p>
        </p:txBody>
      </p:sp>
      <p:sp>
        <p:nvSpPr>
          <p:cNvPr id="2" name="Content Placeholder 1">
            <a:extLst>
              <a:ext uri="{FF2B5EF4-FFF2-40B4-BE49-F238E27FC236}">
                <a16:creationId xmlns:a16="http://schemas.microsoft.com/office/drawing/2014/main" id="{1D41529A-25DA-0540-8EF7-5487FB523050}"/>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bite-sized candies are named after the initials of their inventors, Mars and </a:t>
            </a:r>
            <a:r>
              <a:rPr lang="en-US" altLang="en-US" sz="4400" b="1" dirty="0" err="1">
                <a:latin typeface="Arial" panose="020B0604020202020204" pitchFamily="34" charset="0"/>
                <a:cs typeface="Arial" panose="020B0604020202020204" pitchFamily="34" charset="0"/>
              </a:rPr>
              <a:t>Murrie</a:t>
            </a:r>
            <a:r>
              <a:rPr lang="en-US" altLang="en-US" sz="4400" b="1" dirty="0">
                <a:latin typeface="Arial" panose="020B0604020202020204" pitchFamily="34" charset="0"/>
                <a:cs typeface="Arial" panose="020B0604020202020204" pitchFamily="34" charset="0"/>
              </a:rPr>
              <a:t>.</a:t>
            </a:r>
          </a:p>
        </p:txBody>
      </p:sp>
      <p:sp>
        <p:nvSpPr>
          <p:cNvPr id="10" name="TextBox 9">
            <a:extLst>
              <a:ext uri="{FF2B5EF4-FFF2-40B4-BE49-F238E27FC236}">
                <a16:creationId xmlns:a16="http://schemas.microsoft.com/office/drawing/2014/main" id="{A24DD37F-20D6-46DD-A428-57E9B050288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DB720DFD-DDD3-49DB-B266-CC070E5F08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015ABA1-2AF5-1741-DA75-6FAEF97D13D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9</a:t>
            </a:fld>
            <a:endParaRPr lang="en-US" altLang="en-US" dirty="0"/>
          </a:p>
        </p:txBody>
      </p:sp>
    </p:spTree>
  </p:cSld>
  <p:clrMapOvr>
    <a:masterClrMapping/>
  </p:clrMapOvr>
</p:sld>
</file>

<file path=ppt/theme/theme1.xml><?xml version="1.0" encoding="utf-8"?>
<a:theme xmlns:a="http://schemas.openxmlformats.org/drawingml/2006/main" name="Pulse">
  <a:themeElements>
    <a:clrScheme name="Custom 5">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FFFF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77EEBFDE2ACB640BD48191D055CB736" ma:contentTypeVersion="12" ma:contentTypeDescription="Create a new document." ma:contentTypeScope="" ma:versionID="636a4f6b143f9ce47b5e91f464bac6cc">
  <xsd:schema xmlns:xsd="http://www.w3.org/2001/XMLSchema" xmlns:xs="http://www.w3.org/2001/XMLSchema" xmlns:p="http://schemas.microsoft.com/office/2006/metadata/properties" xmlns:ns2="20b61137-d890-4967-8a0b-c5694ce450b9" xmlns:ns3="7b963326-7f8f-4710-b917-d58fc4d12621" targetNamespace="http://schemas.microsoft.com/office/2006/metadata/properties" ma:root="true" ma:fieldsID="2636c70942579ff028b9ec2f3a669b72" ns2:_="" ns3:_="">
    <xsd:import namespace="20b61137-d890-4967-8a0b-c5694ce450b9"/>
    <xsd:import namespace="7b963326-7f8f-4710-b917-d58fc4d126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b61137-d890-4967-8a0b-c5694ce450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963326-7f8f-4710-b917-d58fc4d126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E40916-2BF4-4425-98C9-0650A6F63DA1}">
  <ds:schemaRefs>
    <ds:schemaRef ds:uri="http://schemas.microsoft.com/sharepoint/v3/contenttype/forms"/>
  </ds:schemaRefs>
</ds:datastoreItem>
</file>

<file path=customXml/itemProps2.xml><?xml version="1.0" encoding="utf-8"?>
<ds:datastoreItem xmlns:ds="http://schemas.openxmlformats.org/officeDocument/2006/customXml" ds:itemID="{B47780E1-9853-4EE5-A40B-A5FD320F8F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b61137-d890-4967-8a0b-c5694ce450b9"/>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D5B368-106F-4B62-909C-2807EF67BB6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18046</TotalTime>
  <Words>2619</Words>
  <Application>Microsoft Macintosh PowerPoint</Application>
  <PresentationFormat>Widescreen</PresentationFormat>
  <Paragraphs>336</Paragraphs>
  <Slides>57</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57</vt:i4>
      </vt:variant>
    </vt:vector>
  </HeadingPairs>
  <TitlesOfParts>
    <vt:vector size="61" baseType="lpstr">
      <vt:lpstr>Arial</vt:lpstr>
      <vt:lpstr>Calibri</vt:lpstr>
      <vt:lpstr>Times New Roman</vt:lpstr>
      <vt:lpstr>Pulse</vt:lpstr>
      <vt:lpstr>Title slide</vt:lpstr>
      <vt:lpstr>Game Rules:</vt:lpstr>
      <vt:lpstr>Example:</vt:lpstr>
      <vt:lpstr>C-Store TRIVIA</vt:lpstr>
      <vt:lpstr>Sweet - 200</vt:lpstr>
      <vt:lpstr>Sweet – 200 Answer</vt:lpstr>
      <vt:lpstr>Sweet - 400</vt:lpstr>
      <vt:lpstr>Sweet – 400 Answer</vt:lpstr>
      <vt:lpstr>Sweet - 600</vt:lpstr>
      <vt:lpstr>Sweet – 600 Answer</vt:lpstr>
      <vt:lpstr>Sweet - 800</vt:lpstr>
      <vt:lpstr>Sweet – 800 Answer</vt:lpstr>
      <vt:lpstr>Sweet - 1000</vt:lpstr>
      <vt:lpstr>Sweet – 1000 Answer</vt:lpstr>
      <vt:lpstr>Salty - 200</vt:lpstr>
      <vt:lpstr>Salty – 200 Answer</vt:lpstr>
      <vt:lpstr>Salty - 400</vt:lpstr>
      <vt:lpstr>Salty – 400 Answer</vt:lpstr>
      <vt:lpstr>Salty - 600</vt:lpstr>
      <vt:lpstr>Salty – 600 Answer</vt:lpstr>
      <vt:lpstr>Salty - 800</vt:lpstr>
      <vt:lpstr>Salty – 800 Answer</vt:lpstr>
      <vt:lpstr>Salty - 1000</vt:lpstr>
      <vt:lpstr>Salty – 1000 Answer</vt:lpstr>
      <vt:lpstr>Crunchy - 200</vt:lpstr>
      <vt:lpstr>Crunchy – 200 Answer</vt:lpstr>
      <vt:lpstr>Crunchy - 400</vt:lpstr>
      <vt:lpstr>Crunchy – 400 Answer</vt:lpstr>
      <vt:lpstr>Crunchy - 600</vt:lpstr>
      <vt:lpstr>Crunchy – 600 Answer</vt:lpstr>
      <vt:lpstr>Crunchy - 800</vt:lpstr>
      <vt:lpstr>Crunchy – 800 Answer</vt:lpstr>
      <vt:lpstr>Crunchy - 1000</vt:lpstr>
      <vt:lpstr>Crunchy – 1000 Answer</vt:lpstr>
      <vt:lpstr>Chewy - 200</vt:lpstr>
      <vt:lpstr>Chewy – 200 Answer</vt:lpstr>
      <vt:lpstr>Chewy - 400</vt:lpstr>
      <vt:lpstr>Chewy – 400 Answer</vt:lpstr>
      <vt:lpstr>Chewy - 600</vt:lpstr>
      <vt:lpstr>Chewy – 600 Answer</vt:lpstr>
      <vt:lpstr>Chewy - 800</vt:lpstr>
      <vt:lpstr>Chewy – 800 Answer</vt:lpstr>
      <vt:lpstr>Chewy - 1000</vt:lpstr>
      <vt:lpstr>Chewy – 1000 Answer</vt:lpstr>
      <vt:lpstr>Drinks - 200</vt:lpstr>
      <vt:lpstr>Drinks – 200 Answer</vt:lpstr>
      <vt:lpstr>Drinks – 400</vt:lpstr>
      <vt:lpstr>Drinks - 400</vt:lpstr>
      <vt:lpstr>Drinks - 600</vt:lpstr>
      <vt:lpstr>Drinks – 600 Answer</vt:lpstr>
      <vt:lpstr>Drinks - 800</vt:lpstr>
      <vt:lpstr>Drinks – 800 Answer</vt:lpstr>
      <vt:lpstr>Drinks - 1000</vt:lpstr>
      <vt:lpstr>Drinks – 1000 Answer</vt:lpstr>
      <vt:lpstr>Final Trivia</vt:lpstr>
      <vt:lpstr>Final Trivia 2</vt:lpstr>
      <vt:lpstr>Final Trivia Answer</vt:lpstr>
    </vt:vector>
  </TitlesOfParts>
  <Company>Seminole Coutny Public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Jeopardy</dc:title>
  <dc:creator>SCPS</dc:creator>
  <cp:lastModifiedBy>Cartney, Shelly</cp:lastModifiedBy>
  <cp:revision>389</cp:revision>
  <cp:lastPrinted>2015-08-21T17:34:46Z</cp:lastPrinted>
  <dcterms:created xsi:type="dcterms:W3CDTF">1998-09-17T14:16:32Z</dcterms:created>
  <dcterms:modified xsi:type="dcterms:W3CDTF">2024-09-16T13:22:58Z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0x010100277EEBFDE2ACB640BD48191D055CB736</vt:lpwstr>
  </property>
</Properties>
</file>