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sldIdLst>
    <p:sldId id="259" r:id="rId2"/>
    <p:sldId id="256"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4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4" d="100"/>
          <a:sy n="124" d="100"/>
        </p:scale>
        <p:origin x="58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C331F-EFD4-4847-B386-47973DE72628}" type="datetimeFigureOut">
              <a:rPr lang="en-US" smtClean="0"/>
              <a:t>4/5/24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44FC5-5641-4147-BACF-1CC98C374C4F}" type="slidenum">
              <a:rPr lang="en-US" smtClean="0"/>
              <a:t>‹#›</a:t>
            </a:fld>
            <a:endParaRPr lang="en-US"/>
          </a:p>
        </p:txBody>
      </p:sp>
    </p:spTree>
    <p:extLst>
      <p:ext uri="{BB962C8B-B14F-4D97-AF65-F5344CB8AC3E}">
        <p14:creationId xmlns:p14="http://schemas.microsoft.com/office/powerpoint/2010/main" val="1279878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extension.sdstate.edu/"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CFA01-4984-77F0-86F3-22A7FD6E215B}"/>
              </a:ext>
            </a:extLst>
          </p:cNvPr>
          <p:cNvSpPr>
            <a:spLocks noGrp="1"/>
          </p:cNvSpPr>
          <p:nvPr>
            <p:ph type="ctrTitle"/>
          </p:nvPr>
        </p:nvSpPr>
        <p:spPr>
          <a:xfrm>
            <a:off x="1524000" y="1744046"/>
            <a:ext cx="9144000" cy="2387600"/>
          </a:xfrm>
          <a:prstGeom prst="rect">
            <a:avLst/>
          </a:prstGeo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E45E9ABD-B02D-0823-E59A-00204E805B36}"/>
              </a:ext>
            </a:extLst>
          </p:cNvPr>
          <p:cNvSpPr>
            <a:spLocks noGrp="1"/>
          </p:cNvSpPr>
          <p:nvPr>
            <p:ph type="subTitle" idx="1"/>
          </p:nvPr>
        </p:nvSpPr>
        <p:spPr>
          <a:xfrm>
            <a:off x="1524000" y="4257411"/>
            <a:ext cx="9144000" cy="1000388"/>
          </a:xfrm>
          <a:prstGeom prst="rect">
            <a:avLst/>
          </a:prstGeom>
        </p:spPr>
        <p:txBody>
          <a:bodyPr/>
          <a:lstStyle>
            <a:lvl1pPr marL="0" indent="0" algn="ctr">
              <a:buNone/>
              <a:defRPr sz="2400"/>
            </a:lvl1pPr>
            <a:lvl2pPr marL="457192" indent="0" algn="ctr">
              <a:buNone/>
              <a:defRPr sz="2000"/>
            </a:lvl2pPr>
            <a:lvl3pPr marL="914384" indent="0" algn="ctr">
              <a:buNone/>
              <a:defRPr sz="1800"/>
            </a:lvl3pPr>
            <a:lvl4pPr marL="1371576" indent="0" algn="ctr">
              <a:buNone/>
              <a:defRPr sz="1600"/>
            </a:lvl4pPr>
            <a:lvl5pPr marL="1828768" indent="0" algn="ctr">
              <a:buNone/>
              <a:defRPr sz="1600"/>
            </a:lvl5pPr>
            <a:lvl6pPr marL="2285960" indent="0" algn="ctr">
              <a:buNone/>
              <a:defRPr sz="1600"/>
            </a:lvl6pPr>
            <a:lvl7pPr marL="2743152" indent="0" algn="ctr">
              <a:buNone/>
              <a:defRPr sz="1600"/>
            </a:lvl7pPr>
            <a:lvl8pPr marL="3200344" indent="0" algn="ctr">
              <a:buNone/>
              <a:defRPr sz="1600"/>
            </a:lvl8pPr>
            <a:lvl9pPr marL="3657536"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3348BE95-17DD-8A08-DD9B-034607C8BE1D}"/>
              </a:ext>
            </a:extLst>
          </p:cNvPr>
          <p:cNvSpPr/>
          <p:nvPr userDrawn="1"/>
        </p:nvSpPr>
        <p:spPr>
          <a:xfrm>
            <a:off x="-1" y="5296619"/>
            <a:ext cx="12192001" cy="1561381"/>
          </a:xfrm>
          <a:prstGeom prst="rect">
            <a:avLst/>
          </a:prstGeom>
          <a:solidFill>
            <a:srgbClr val="0C23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570DC05-25D0-FCFB-0564-678CBD396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66445" y="5819591"/>
            <a:ext cx="2464595" cy="715999"/>
          </a:xfrm>
          <a:prstGeom prst="rect">
            <a:avLst/>
          </a:prstGeom>
        </p:spPr>
      </p:pic>
      <p:pic>
        <p:nvPicPr>
          <p:cNvPr id="9" name="Picture 8">
            <a:extLst>
              <a:ext uri="{FF2B5EF4-FFF2-40B4-BE49-F238E27FC236}">
                <a16:creationId xmlns:a16="http://schemas.microsoft.com/office/drawing/2014/main" id="{63338C5F-F59F-5D8F-0624-24A8BE03D5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3351" y="5505183"/>
            <a:ext cx="1600799" cy="1144253"/>
          </a:xfrm>
          <a:prstGeom prst="rect">
            <a:avLst/>
          </a:prstGeom>
        </p:spPr>
      </p:pic>
      <p:sp>
        <p:nvSpPr>
          <p:cNvPr id="10" name="TextBox 9">
            <a:extLst>
              <a:ext uri="{FF2B5EF4-FFF2-40B4-BE49-F238E27FC236}">
                <a16:creationId xmlns:a16="http://schemas.microsoft.com/office/drawing/2014/main" id="{D9CDB168-E1E0-3CE8-32CA-375CF9F023BC}"/>
              </a:ext>
            </a:extLst>
          </p:cNvPr>
          <p:cNvSpPr txBox="1"/>
          <p:nvPr userDrawn="1"/>
        </p:nvSpPr>
        <p:spPr>
          <a:xfrm>
            <a:off x="2406770" y="5615796"/>
            <a:ext cx="6551492" cy="861774"/>
          </a:xfrm>
          <a:prstGeom prst="rect">
            <a:avLst/>
          </a:prstGeom>
          <a:noFill/>
        </p:spPr>
        <p:txBody>
          <a:bodyPr wrap="square" rtlCol="0">
            <a:spAutoFit/>
          </a:bodyPr>
          <a:lstStyle/>
          <a:p>
            <a:pPr>
              <a:spcBef>
                <a:spcPts val="600"/>
              </a:spcBef>
            </a:pPr>
            <a:r>
              <a:rPr lang="en-US" sz="800" dirty="0">
                <a:solidFill>
                  <a:schemeClr val="bg1"/>
                </a:solidFill>
                <a:effectLst/>
                <a:latin typeface="Arial" panose="020B0604020202020204" pitchFamily="34" charset="0"/>
                <a:cs typeface="Arial" panose="020B0604020202020204" pitchFamily="34" charset="0"/>
              </a:rPr>
              <a:t>This work is supported by the Expanded Food and Nutrition Education Program from the USDA National Institute of Food and Agriculture. USDA is an equal opportunity provider.</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a:spcBef>
                <a:spcPts val="600"/>
              </a:spcBef>
            </a:pPr>
            <a:r>
              <a:rPr lang="en-US" sz="800" dirty="0">
                <a:solidFill>
                  <a:schemeClr val="bg1"/>
                </a:solidFill>
                <a:effectLst/>
                <a:latin typeface="Arial" panose="020B0604020202020204" pitchFamily="34" charset="0"/>
                <a:cs typeface="Arial" panose="020B0604020202020204" pitchFamily="34" charset="0"/>
              </a:rPr>
              <a:t>Learn more at </a:t>
            </a:r>
            <a:r>
              <a:rPr lang="en-US" sz="800" dirty="0">
                <a:solidFill>
                  <a:schemeClr val="bg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extension.sdstate.edu</a:t>
            </a:r>
            <a:r>
              <a:rPr lang="en-US" sz="800" dirty="0">
                <a:solidFill>
                  <a:schemeClr val="bg1"/>
                </a:solidFill>
                <a:effectLst/>
                <a:latin typeface="Arial" panose="020B0604020202020204" pitchFamily="34" charset="0"/>
                <a:cs typeface="Arial" panose="020B0604020202020204" pitchFamily="34" charset="0"/>
              </a:rPr>
              <a:t>.  © 2023, South Dakota Board of Regents</a:t>
            </a:r>
          </a:p>
        </p:txBody>
      </p:sp>
      <p:pic>
        <p:nvPicPr>
          <p:cNvPr id="4" name="Picture 3">
            <a:extLst>
              <a:ext uri="{FF2B5EF4-FFF2-40B4-BE49-F238E27FC236}">
                <a16:creationId xmlns:a16="http://schemas.microsoft.com/office/drawing/2014/main" id="{78D41EE5-2AE9-7117-259B-87EA66257FC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993466" y="822960"/>
            <a:ext cx="4205069" cy="1708310"/>
          </a:xfrm>
          <a:prstGeom prst="rect">
            <a:avLst/>
          </a:prstGeom>
        </p:spPr>
      </p:pic>
    </p:spTree>
    <p:extLst>
      <p:ext uri="{BB962C8B-B14F-4D97-AF65-F5344CB8AC3E}">
        <p14:creationId xmlns:p14="http://schemas.microsoft.com/office/powerpoint/2010/main" val="36325306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4C0AB-C2C3-031E-A764-88F84E66EF45}"/>
              </a:ext>
            </a:extLst>
          </p:cNvPr>
          <p:cNvSpPr>
            <a:spLocks noGrp="1"/>
          </p:cNvSpPr>
          <p:nvPr>
            <p:ph type="title"/>
          </p:nvPr>
        </p:nvSpPr>
        <p:spPr>
          <a:xfrm>
            <a:off x="838200" y="914400"/>
            <a:ext cx="10515600" cy="776289"/>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BF764BF-28E7-C80F-5F50-5865784EF082}"/>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4D1C1A0F-BA16-F864-2292-34FE399298CF}"/>
              </a:ext>
            </a:extLst>
          </p:cNvPr>
          <p:cNvSpPr>
            <a:spLocks noGrp="1"/>
          </p:cNvSpPr>
          <p:nvPr>
            <p:ph type="sldNum" sz="quarter" idx="12"/>
          </p:nvPr>
        </p:nvSpPr>
        <p:spPr>
          <a:xfrm>
            <a:off x="8610600" y="6356350"/>
            <a:ext cx="2743200" cy="365125"/>
          </a:xfrm>
          <a:prstGeom prst="rect">
            <a:avLst/>
          </a:prstGeom>
        </p:spPr>
        <p:txBody>
          <a:bodyPr/>
          <a:lstStyle/>
          <a:p>
            <a:fld id="{51D6F843-B3AA-4296-9C25-AAA40E83D3E2}" type="slidenum">
              <a:rPr lang="en-US" smtClean="0"/>
              <a:t>‹#›</a:t>
            </a:fld>
            <a:endParaRPr lang="en-US" dirty="0"/>
          </a:p>
        </p:txBody>
      </p:sp>
    </p:spTree>
    <p:extLst>
      <p:ext uri="{BB962C8B-B14F-4D97-AF65-F5344CB8AC3E}">
        <p14:creationId xmlns:p14="http://schemas.microsoft.com/office/powerpoint/2010/main" val="3453428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7C706-6F7F-B3D5-6B58-6E29BEF96904}"/>
              </a:ext>
            </a:extLst>
          </p:cNvPr>
          <p:cNvSpPr>
            <a:spLocks noGrp="1"/>
          </p:cNvSpPr>
          <p:nvPr>
            <p:ph type="title"/>
          </p:nvPr>
        </p:nvSpPr>
        <p:spPr>
          <a:xfrm>
            <a:off x="831850" y="1709739"/>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01C5777-73BB-472F-031E-F8D7D4BD7BB8}"/>
              </a:ext>
            </a:extLst>
          </p:cNvPr>
          <p:cNvSpPr>
            <a:spLocks noGrp="1"/>
          </p:cNvSpPr>
          <p:nvPr>
            <p:ph type="body" idx="1"/>
          </p:nvPr>
        </p:nvSpPr>
        <p:spPr>
          <a:xfrm>
            <a:off x="831850" y="4589464"/>
            <a:ext cx="10515600" cy="1500187"/>
          </a:xfrm>
          <a:prstGeom prst="rect">
            <a:avLst/>
          </a:prstGeom>
        </p:spPr>
        <p:txBody>
          <a:bodyPr/>
          <a:lstStyle>
            <a:lvl1pPr marL="0" indent="0">
              <a:buNone/>
              <a:defRPr sz="2400">
                <a:solidFill>
                  <a:schemeClr val="tx1">
                    <a:tint val="75000"/>
                  </a:schemeClr>
                </a:solidFill>
              </a:defRPr>
            </a:lvl1pPr>
            <a:lvl2pPr marL="457192" indent="0">
              <a:buNone/>
              <a:defRPr sz="2000">
                <a:solidFill>
                  <a:schemeClr val="tx1">
                    <a:tint val="75000"/>
                  </a:schemeClr>
                </a:solidFill>
              </a:defRPr>
            </a:lvl2pPr>
            <a:lvl3pPr marL="914384" indent="0">
              <a:buNone/>
              <a:defRPr sz="1800">
                <a:solidFill>
                  <a:schemeClr val="tx1">
                    <a:tint val="75000"/>
                  </a:schemeClr>
                </a:solidFill>
              </a:defRPr>
            </a:lvl3pPr>
            <a:lvl4pPr marL="1371576" indent="0">
              <a:buNone/>
              <a:defRPr sz="1600">
                <a:solidFill>
                  <a:schemeClr val="tx1">
                    <a:tint val="75000"/>
                  </a:schemeClr>
                </a:solidFill>
              </a:defRPr>
            </a:lvl4pPr>
            <a:lvl5pPr marL="1828768" indent="0">
              <a:buNone/>
              <a:defRPr sz="1600">
                <a:solidFill>
                  <a:schemeClr val="tx1">
                    <a:tint val="75000"/>
                  </a:schemeClr>
                </a:solidFill>
              </a:defRPr>
            </a:lvl5pPr>
            <a:lvl6pPr marL="2285960" indent="0">
              <a:buNone/>
              <a:defRPr sz="1600">
                <a:solidFill>
                  <a:schemeClr val="tx1">
                    <a:tint val="75000"/>
                  </a:schemeClr>
                </a:solidFill>
              </a:defRPr>
            </a:lvl6pPr>
            <a:lvl7pPr marL="2743152" indent="0">
              <a:buNone/>
              <a:defRPr sz="1600">
                <a:solidFill>
                  <a:schemeClr val="tx1">
                    <a:tint val="75000"/>
                  </a:schemeClr>
                </a:solidFill>
              </a:defRPr>
            </a:lvl7pPr>
            <a:lvl8pPr marL="3200344" indent="0">
              <a:buNone/>
              <a:defRPr sz="1600">
                <a:solidFill>
                  <a:schemeClr val="tx1">
                    <a:tint val="75000"/>
                  </a:schemeClr>
                </a:solidFill>
              </a:defRPr>
            </a:lvl8pPr>
            <a:lvl9pPr marL="3657536"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A7018ED7-0A84-C541-EA9A-A2050DCD2561}"/>
              </a:ext>
            </a:extLst>
          </p:cNvPr>
          <p:cNvSpPr>
            <a:spLocks noGrp="1"/>
          </p:cNvSpPr>
          <p:nvPr>
            <p:ph type="sldNum" sz="quarter" idx="12"/>
          </p:nvPr>
        </p:nvSpPr>
        <p:spPr>
          <a:xfrm>
            <a:off x="8610600" y="6356350"/>
            <a:ext cx="2743200" cy="365125"/>
          </a:xfrm>
          <a:prstGeom prst="rect">
            <a:avLst/>
          </a:prstGeom>
        </p:spPr>
        <p:txBody>
          <a:bodyPr/>
          <a:lstStyle/>
          <a:p>
            <a:fld id="{51D6F843-B3AA-4296-9C25-AAA40E83D3E2}" type="slidenum">
              <a:rPr lang="en-US" smtClean="0"/>
              <a:t>‹#›</a:t>
            </a:fld>
            <a:endParaRPr lang="en-US"/>
          </a:p>
        </p:txBody>
      </p:sp>
    </p:spTree>
    <p:extLst>
      <p:ext uri="{BB962C8B-B14F-4D97-AF65-F5344CB8AC3E}">
        <p14:creationId xmlns:p14="http://schemas.microsoft.com/office/powerpoint/2010/main" val="2280186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73F25-7C8A-B10E-43C9-9F663F1C8C30}"/>
              </a:ext>
            </a:extLst>
          </p:cNvPr>
          <p:cNvSpPr>
            <a:spLocks noGrp="1"/>
          </p:cNvSpPr>
          <p:nvPr>
            <p:ph type="title"/>
          </p:nvPr>
        </p:nvSpPr>
        <p:spPr>
          <a:xfrm>
            <a:off x="838200" y="894080"/>
            <a:ext cx="10515600" cy="796609"/>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E2AEB8B-5F77-A399-B70C-EA53D59A68E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A378DD-3710-1352-3CAF-CB0BB2A785B0}"/>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E4078955-EEF5-AA38-AE1D-8879386B7365}"/>
              </a:ext>
            </a:extLst>
          </p:cNvPr>
          <p:cNvSpPr>
            <a:spLocks noGrp="1"/>
          </p:cNvSpPr>
          <p:nvPr>
            <p:ph type="sldNum" sz="quarter" idx="12"/>
          </p:nvPr>
        </p:nvSpPr>
        <p:spPr>
          <a:xfrm>
            <a:off x="8610600" y="6356350"/>
            <a:ext cx="2743200" cy="365125"/>
          </a:xfrm>
          <a:prstGeom prst="rect">
            <a:avLst/>
          </a:prstGeom>
        </p:spPr>
        <p:txBody>
          <a:bodyPr/>
          <a:lstStyle/>
          <a:p>
            <a:fld id="{51D6F843-B3AA-4296-9C25-AAA40E83D3E2}" type="slidenum">
              <a:rPr lang="en-US" smtClean="0"/>
              <a:t>‹#›</a:t>
            </a:fld>
            <a:endParaRPr lang="en-US"/>
          </a:p>
        </p:txBody>
      </p:sp>
    </p:spTree>
    <p:extLst>
      <p:ext uri="{BB962C8B-B14F-4D97-AF65-F5344CB8AC3E}">
        <p14:creationId xmlns:p14="http://schemas.microsoft.com/office/powerpoint/2010/main" val="36103410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D2A400C2-747C-34D0-7AB1-72160E85D0E0}"/>
              </a:ext>
            </a:extLst>
          </p:cNvPr>
          <p:cNvSpPr>
            <a:spLocks noGrp="1"/>
          </p:cNvSpPr>
          <p:nvPr>
            <p:ph type="title"/>
          </p:nvPr>
        </p:nvSpPr>
        <p:spPr>
          <a:xfrm>
            <a:off x="838200" y="967105"/>
            <a:ext cx="10515600" cy="917005"/>
          </a:xfrm>
          <a:prstGeom prst="rect">
            <a:avLst/>
          </a:prstGeom>
        </p:spPr>
        <p:txBody>
          <a:bodyPr vert="horz" lIns="91440" tIns="45720" rIns="91440" bIns="45720" rtlCol="0" anchor="ctr">
            <a:normAutofit/>
          </a:bodyPr>
          <a:lstStyle/>
          <a:p>
            <a:r>
              <a:rPr lang="en-US" dirty="0"/>
              <a:t>Click to edit Master title style</a:t>
            </a:r>
          </a:p>
        </p:txBody>
      </p:sp>
      <p:sp>
        <p:nvSpPr>
          <p:cNvPr id="9" name="Text Placeholder 2">
            <a:extLst>
              <a:ext uri="{FF2B5EF4-FFF2-40B4-BE49-F238E27FC236}">
                <a16:creationId xmlns:a16="http://schemas.microsoft.com/office/drawing/2014/main" id="{DC1EA7AF-76CC-9DD5-5078-FC014C75768A}"/>
              </a:ext>
            </a:extLst>
          </p:cNvPr>
          <p:cNvSpPr>
            <a:spLocks noGrp="1"/>
          </p:cNvSpPr>
          <p:nvPr>
            <p:ph type="body" idx="1"/>
          </p:nvPr>
        </p:nvSpPr>
        <p:spPr>
          <a:xfrm>
            <a:off x="838200" y="1967295"/>
            <a:ext cx="10515600" cy="420966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32A07AB1-7425-BF34-D046-FEDDC574C3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D52F209-99F7-4049-AA47-24F544FE70AF}" type="slidenum">
              <a:rPr lang="en-US" smtClean="0"/>
              <a:pPr/>
              <a:t>‹#›</a:t>
            </a:fld>
            <a:endParaRPr lang="en-US" dirty="0"/>
          </a:p>
        </p:txBody>
      </p:sp>
      <p:grpSp>
        <p:nvGrpSpPr>
          <p:cNvPr id="11" name="Group 10">
            <a:extLst>
              <a:ext uri="{FF2B5EF4-FFF2-40B4-BE49-F238E27FC236}">
                <a16:creationId xmlns:a16="http://schemas.microsoft.com/office/drawing/2014/main" id="{775CD1DE-14EE-728E-BF27-B18F1DFE261F}"/>
              </a:ext>
            </a:extLst>
          </p:cNvPr>
          <p:cNvGrpSpPr/>
          <p:nvPr userDrawn="1"/>
        </p:nvGrpSpPr>
        <p:grpSpPr>
          <a:xfrm>
            <a:off x="-91439" y="588152"/>
            <a:ext cx="12573000" cy="203479"/>
            <a:chOff x="2407701" y="586315"/>
            <a:chExt cx="9784299" cy="203479"/>
          </a:xfrm>
        </p:grpSpPr>
        <p:cxnSp>
          <p:nvCxnSpPr>
            <p:cNvPr id="12" name="Straight Connector 11">
              <a:extLst>
                <a:ext uri="{FF2B5EF4-FFF2-40B4-BE49-F238E27FC236}">
                  <a16:creationId xmlns:a16="http://schemas.microsoft.com/office/drawing/2014/main" id="{7A96ACC0-062A-CBCC-B20E-F2D54765C7AD}"/>
                </a:ext>
              </a:extLst>
            </p:cNvPr>
            <p:cNvCxnSpPr>
              <a:cxnSpLocks/>
            </p:cNvCxnSpPr>
            <p:nvPr userDrawn="1"/>
          </p:nvCxnSpPr>
          <p:spPr>
            <a:xfrm>
              <a:off x="2407701" y="685375"/>
              <a:ext cx="9784299" cy="2680"/>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AB84D4A-B8E6-F26E-6008-F13ADB3BDC55}"/>
                </a:ext>
              </a:extLst>
            </p:cNvPr>
            <p:cNvCxnSpPr/>
            <p:nvPr userDrawn="1"/>
          </p:nvCxnSpPr>
          <p:spPr>
            <a:xfrm>
              <a:off x="2407701" y="58631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954BCCC-4A16-3427-6796-562C8B72BDF3}"/>
                </a:ext>
              </a:extLst>
            </p:cNvPr>
            <p:cNvCxnSpPr/>
            <p:nvPr userDrawn="1"/>
          </p:nvCxnSpPr>
          <p:spPr>
            <a:xfrm>
              <a:off x="2407701" y="784435"/>
              <a:ext cx="9784299" cy="5359"/>
            </a:xfrm>
            <a:prstGeom prst="line">
              <a:avLst/>
            </a:prstGeom>
            <a:ln w="57150">
              <a:solidFill>
                <a:srgbClr val="5F6A6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48405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384" rtl="0" eaLnBrk="1" latinLnBrk="0" hangingPunct="1">
        <a:lnSpc>
          <a:spcPct val="90000"/>
        </a:lnSpc>
        <a:spcBef>
          <a:spcPct val="0"/>
        </a:spcBef>
        <a:buNone/>
        <a:defRPr sz="4400" b="1" kern="1200">
          <a:solidFill>
            <a:srgbClr val="0034A7"/>
          </a:solidFill>
          <a:latin typeface="Arial" panose="020B0604020202020204" pitchFamily="34" charset="0"/>
          <a:ea typeface="+mj-ea"/>
          <a:cs typeface="Arial" panose="020B0604020202020204" pitchFamily="34" charset="0"/>
        </a:defRPr>
      </a:lvl1pPr>
    </p:titleStyle>
    <p:bodyStyle>
      <a:lvl1pPr marL="0" indent="0" algn="l" defTabSz="914384"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192" indent="0" algn="l" defTabSz="914384" rtl="0" eaLnBrk="1" latinLnBrk="0" hangingPunct="1">
        <a:lnSpc>
          <a:spcPct val="90000"/>
        </a:lnSpc>
        <a:spcBef>
          <a:spcPts val="501"/>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2pPr>
      <a:lvl3pPr marL="914384" indent="0" algn="l" defTabSz="914384" rtl="0" eaLnBrk="1" latinLnBrk="0" hangingPunct="1">
        <a:lnSpc>
          <a:spcPct val="90000"/>
        </a:lnSpc>
        <a:spcBef>
          <a:spcPts val="501"/>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3pPr>
      <a:lvl4pPr marL="1371576" indent="0" algn="l" defTabSz="914384" rtl="0" eaLnBrk="1" latinLnBrk="0" hangingPunct="1">
        <a:lnSpc>
          <a:spcPct val="90000"/>
        </a:lnSpc>
        <a:spcBef>
          <a:spcPts val="501"/>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768" indent="0" algn="l" defTabSz="914384" rtl="0" eaLnBrk="1" latinLnBrk="0" hangingPunct="1">
        <a:lnSpc>
          <a:spcPct val="90000"/>
        </a:lnSpc>
        <a:spcBef>
          <a:spcPts val="501"/>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556" indent="-228596" algn="l" defTabSz="914384"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6pPr>
      <a:lvl7pPr marL="2971748" indent="-228596" algn="l" defTabSz="914384"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7pPr>
      <a:lvl8pPr marL="3428940" indent="-228596" algn="l" defTabSz="914384"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8pPr>
      <a:lvl9pPr marL="3886132" indent="-228596" algn="l" defTabSz="914384"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4" rtl="0" eaLnBrk="1" latinLnBrk="0" hangingPunct="1">
        <a:defRPr sz="1800" kern="1200">
          <a:solidFill>
            <a:schemeClr val="tx1"/>
          </a:solidFill>
          <a:latin typeface="+mn-lt"/>
          <a:ea typeface="+mn-ea"/>
          <a:cs typeface="+mn-cs"/>
        </a:defRPr>
      </a:lvl1pPr>
      <a:lvl2pPr marL="457192" algn="l" defTabSz="914384" rtl="0" eaLnBrk="1" latinLnBrk="0" hangingPunct="1">
        <a:defRPr sz="1800" kern="1200">
          <a:solidFill>
            <a:schemeClr val="tx1"/>
          </a:solidFill>
          <a:latin typeface="+mn-lt"/>
          <a:ea typeface="+mn-ea"/>
          <a:cs typeface="+mn-cs"/>
        </a:defRPr>
      </a:lvl2pPr>
      <a:lvl3pPr marL="914384" algn="l" defTabSz="914384" rtl="0" eaLnBrk="1" latinLnBrk="0" hangingPunct="1">
        <a:defRPr sz="1800" kern="1200">
          <a:solidFill>
            <a:schemeClr val="tx1"/>
          </a:solidFill>
          <a:latin typeface="+mn-lt"/>
          <a:ea typeface="+mn-ea"/>
          <a:cs typeface="+mn-cs"/>
        </a:defRPr>
      </a:lvl3pPr>
      <a:lvl4pPr marL="1371576" algn="l" defTabSz="914384" rtl="0" eaLnBrk="1" latinLnBrk="0" hangingPunct="1">
        <a:defRPr sz="1800" kern="1200">
          <a:solidFill>
            <a:schemeClr val="tx1"/>
          </a:solidFill>
          <a:latin typeface="+mn-lt"/>
          <a:ea typeface="+mn-ea"/>
          <a:cs typeface="+mn-cs"/>
        </a:defRPr>
      </a:lvl4pPr>
      <a:lvl5pPr marL="1828768" algn="l" defTabSz="914384" rtl="0" eaLnBrk="1" latinLnBrk="0" hangingPunct="1">
        <a:defRPr sz="1800" kern="1200">
          <a:solidFill>
            <a:schemeClr val="tx1"/>
          </a:solidFill>
          <a:latin typeface="+mn-lt"/>
          <a:ea typeface="+mn-ea"/>
          <a:cs typeface="+mn-cs"/>
        </a:defRPr>
      </a:lvl5pPr>
      <a:lvl6pPr marL="2285960" algn="l" defTabSz="914384" rtl="0" eaLnBrk="1" latinLnBrk="0" hangingPunct="1">
        <a:defRPr sz="1800" kern="1200">
          <a:solidFill>
            <a:schemeClr val="tx1"/>
          </a:solidFill>
          <a:latin typeface="+mn-lt"/>
          <a:ea typeface="+mn-ea"/>
          <a:cs typeface="+mn-cs"/>
        </a:defRPr>
      </a:lvl6pPr>
      <a:lvl7pPr marL="2743152" algn="l" defTabSz="914384" rtl="0" eaLnBrk="1" latinLnBrk="0" hangingPunct="1">
        <a:defRPr sz="1800" kern="1200">
          <a:solidFill>
            <a:schemeClr val="tx1"/>
          </a:solidFill>
          <a:latin typeface="+mn-lt"/>
          <a:ea typeface="+mn-ea"/>
          <a:cs typeface="+mn-cs"/>
        </a:defRPr>
      </a:lvl7pPr>
      <a:lvl8pPr marL="3200344" algn="l" defTabSz="914384" rtl="0" eaLnBrk="1" latinLnBrk="0" hangingPunct="1">
        <a:defRPr sz="1800" kern="1200">
          <a:solidFill>
            <a:schemeClr val="tx1"/>
          </a:solidFill>
          <a:latin typeface="+mn-lt"/>
          <a:ea typeface="+mn-ea"/>
          <a:cs typeface="+mn-cs"/>
        </a:defRPr>
      </a:lvl8pPr>
      <a:lvl9pPr marL="3657536" algn="l" defTabSz="9143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hyperlink" Target="https://emojipedia.org/neutral-face/" TargetMode="External"/><Relationship Id="rId5" Type="http://schemas.openxmlformats.org/officeDocument/2006/relationships/image" Target="../media/image6.png"/><Relationship Id="rId4" Type="http://schemas.openxmlformats.org/officeDocument/2006/relationships/hyperlink" Target="https://emojipedia.org/fir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hyperlink" Target="https://emojipedia.org/neutral-face/" TargetMode="External"/><Relationship Id="rId1" Type="http://schemas.openxmlformats.org/officeDocument/2006/relationships/slideLayout" Target="../slideLayouts/slideLayout4.xml"/><Relationship Id="rId6" Type="http://schemas.openxmlformats.org/officeDocument/2006/relationships/hyperlink" Target="https://emojipedia.org/fire/" TargetMode="Externa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B464-1639-5392-27E5-1F9F55D619C0}"/>
              </a:ext>
            </a:extLst>
          </p:cNvPr>
          <p:cNvSpPr>
            <a:spLocks noGrp="1"/>
          </p:cNvSpPr>
          <p:nvPr>
            <p:ph type="ctrTitle"/>
          </p:nvPr>
        </p:nvSpPr>
        <p:spPr>
          <a:xfrm>
            <a:off x="1524000" y="2455524"/>
            <a:ext cx="9144000" cy="1202076"/>
          </a:xfrm>
        </p:spPr>
        <p:txBody>
          <a:bodyPr anchor="b"/>
          <a:lstStyle/>
          <a:p>
            <a:r>
              <a:rPr lang="en-US" dirty="0"/>
              <a:t>Drink for Your Health!</a:t>
            </a:r>
          </a:p>
        </p:txBody>
      </p:sp>
      <p:sp>
        <p:nvSpPr>
          <p:cNvPr id="3" name="Subtitle 2">
            <a:extLst>
              <a:ext uri="{FF2B5EF4-FFF2-40B4-BE49-F238E27FC236}">
                <a16:creationId xmlns:a16="http://schemas.microsoft.com/office/drawing/2014/main" id="{B3E44F6D-C06E-C109-F4B6-A9DDFBA424EC}"/>
              </a:ext>
            </a:extLst>
          </p:cNvPr>
          <p:cNvSpPr>
            <a:spLocks noGrp="1"/>
          </p:cNvSpPr>
          <p:nvPr>
            <p:ph type="subTitle" idx="1"/>
          </p:nvPr>
        </p:nvSpPr>
        <p:spPr>
          <a:xfrm>
            <a:off x="1524000" y="3657600"/>
            <a:ext cx="9144000" cy="1000388"/>
          </a:xfrm>
        </p:spPr>
        <p:txBody>
          <a:bodyPr>
            <a:normAutofit/>
          </a:bodyPr>
          <a:lstStyle/>
          <a:p>
            <a:r>
              <a:rPr lang="en-US" sz="4400" dirty="0"/>
              <a:t>Mid and Fire</a:t>
            </a:r>
          </a:p>
        </p:txBody>
      </p:sp>
    </p:spTree>
    <p:extLst>
      <p:ext uri="{BB962C8B-B14F-4D97-AF65-F5344CB8AC3E}">
        <p14:creationId xmlns:p14="http://schemas.microsoft.com/office/powerpoint/2010/main" val="4277481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row of water bottles&#10;&#10;Description automatically generated with medium confidence">
            <a:extLst>
              <a:ext uri="{FF2B5EF4-FFF2-40B4-BE49-F238E27FC236}">
                <a16:creationId xmlns:a16="http://schemas.microsoft.com/office/drawing/2014/main" id="{01CA02C4-E738-36CA-64C5-9CAE9309E3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990" y="3208596"/>
            <a:ext cx="4814906" cy="3184974"/>
          </a:xfrm>
          <a:prstGeom prst="rect">
            <a:avLst/>
          </a:prstGeom>
        </p:spPr>
      </p:pic>
      <p:pic>
        <p:nvPicPr>
          <p:cNvPr id="12" name="Picture 11" descr="A purple water bottle with a straw&#10;&#10;Description automatically generated with medium confidence">
            <a:extLst>
              <a:ext uri="{FF2B5EF4-FFF2-40B4-BE49-F238E27FC236}">
                <a16:creationId xmlns:a16="http://schemas.microsoft.com/office/drawing/2014/main" id="{039017F3-80F7-CC56-A850-7975CA281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4493" y="3336044"/>
            <a:ext cx="1930379" cy="3057525"/>
          </a:xfrm>
          <a:prstGeom prst="rect">
            <a:avLst/>
          </a:prstGeom>
        </p:spPr>
      </p:pic>
      <p:sp>
        <p:nvSpPr>
          <p:cNvPr id="5" name="TextBox 4">
            <a:extLst>
              <a:ext uri="{FF2B5EF4-FFF2-40B4-BE49-F238E27FC236}">
                <a16:creationId xmlns:a16="http://schemas.microsoft.com/office/drawing/2014/main" id="{BA269988-CE5E-6C4B-C9C2-1A02C10D7A79}"/>
              </a:ext>
            </a:extLst>
          </p:cNvPr>
          <p:cNvSpPr txBox="1"/>
          <p:nvPr/>
        </p:nvSpPr>
        <p:spPr>
          <a:xfrm>
            <a:off x="6277510" y="841927"/>
            <a:ext cx="5034965" cy="1015663"/>
          </a:xfrm>
          <a:prstGeom prst="rect">
            <a:avLst/>
          </a:prstGeom>
          <a:noFill/>
        </p:spPr>
        <p:txBody>
          <a:bodyPr wrap="square" rtlCol="0">
            <a:spAutoFit/>
          </a:bodyPr>
          <a:lstStyle/>
          <a:p>
            <a:pPr algn="ctr"/>
            <a:r>
              <a:rPr lang="en-US" sz="6000" b="1" dirty="0">
                <a:solidFill>
                  <a:srgbClr val="0034A7"/>
                </a:solidFill>
                <a:latin typeface="Arial" panose="020B0604020202020204" pitchFamily="34" charset="0"/>
                <a:cs typeface="Arial" panose="020B0604020202020204" pitchFamily="34" charset="0"/>
              </a:rPr>
              <a:t>FIRE</a:t>
            </a:r>
          </a:p>
        </p:txBody>
      </p:sp>
      <p:pic>
        <p:nvPicPr>
          <p:cNvPr id="1036" name="Picture 12" descr="Fire">
            <a:hlinkClick r:id="rId4"/>
            <a:extLst>
              <a:ext uri="{FF2B5EF4-FFF2-40B4-BE49-F238E27FC236}">
                <a16:creationId xmlns:a16="http://schemas.microsoft.com/office/drawing/2014/main" id="{1B5D553A-9918-3FE1-C03E-028AFED1DF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343" y="96069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Fire">
            <a:hlinkClick r:id="rId4"/>
            <a:extLst>
              <a:ext uri="{FF2B5EF4-FFF2-40B4-BE49-F238E27FC236}">
                <a16:creationId xmlns:a16="http://schemas.microsoft.com/office/drawing/2014/main" id="{F57CD88C-CB30-5C16-151D-77DDC251F5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3024" y="960692"/>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181E4D34-BBD3-ECAB-F536-50A9C53BA122}"/>
              </a:ext>
            </a:extLst>
          </p:cNvPr>
          <p:cNvSpPr>
            <a:spLocks noGrp="1"/>
          </p:cNvSpPr>
          <p:nvPr>
            <p:ph type="title"/>
          </p:nvPr>
        </p:nvSpPr>
        <p:spPr>
          <a:xfrm>
            <a:off x="838200" y="955724"/>
            <a:ext cx="5181600" cy="796609"/>
          </a:xfrm>
        </p:spPr>
        <p:txBody>
          <a:bodyPr>
            <a:noAutofit/>
          </a:bodyPr>
          <a:lstStyle/>
          <a:p>
            <a:pPr algn="ctr"/>
            <a:r>
              <a:rPr lang="en-US" sz="6000" b="1" dirty="0">
                <a:latin typeface="Arial" panose="020B0604020202020204" pitchFamily="34" charset="0"/>
                <a:cs typeface="Arial" panose="020B0604020202020204" pitchFamily="34" charset="0"/>
              </a:rPr>
              <a:t>MID</a:t>
            </a:r>
            <a:endParaRPr lang="en-US" sz="6000" dirty="0"/>
          </a:p>
        </p:txBody>
      </p:sp>
      <p:sp>
        <p:nvSpPr>
          <p:cNvPr id="9" name="Content Placeholder 8">
            <a:extLst>
              <a:ext uri="{FF2B5EF4-FFF2-40B4-BE49-F238E27FC236}">
                <a16:creationId xmlns:a16="http://schemas.microsoft.com/office/drawing/2014/main" id="{EE175802-408C-34EB-9378-EFDC610EC578}"/>
              </a:ext>
            </a:extLst>
          </p:cNvPr>
          <p:cNvSpPr>
            <a:spLocks noGrp="1"/>
          </p:cNvSpPr>
          <p:nvPr>
            <p:ph sz="half" idx="1"/>
          </p:nvPr>
        </p:nvSpPr>
        <p:spPr>
          <a:xfrm>
            <a:off x="763961" y="1825625"/>
            <a:ext cx="5034965" cy="1384995"/>
          </a:xfrm>
        </p:spPr>
        <p:txBody>
          <a:bodyPr>
            <a:normAutofit/>
          </a:bodyPr>
          <a:lstStyle/>
          <a:p>
            <a:pPr algn="ctr"/>
            <a:r>
              <a:rPr lang="en-US" sz="2800" dirty="0">
                <a:latin typeface="Arial" panose="020B0604020202020204" pitchFamily="34" charset="0"/>
                <a:cs typeface="Arial" panose="020B0604020202020204" pitchFamily="34" charset="0"/>
              </a:rPr>
              <a:t>Plastic water bottles can get expensive and are bad for the environment. </a:t>
            </a:r>
            <a:endParaRPr lang="en-US" sz="2400" dirty="0">
              <a:latin typeface="Arial" panose="020B0604020202020204" pitchFamily="34" charset="0"/>
              <a:cs typeface="Arial" panose="020B0604020202020204" pitchFamily="34" charset="0"/>
            </a:endParaRPr>
          </a:p>
          <a:p>
            <a:endParaRPr lang="en-US" dirty="0"/>
          </a:p>
        </p:txBody>
      </p:sp>
      <p:sp>
        <p:nvSpPr>
          <p:cNvPr id="11" name="Content Placeholder 10">
            <a:extLst>
              <a:ext uri="{FF2B5EF4-FFF2-40B4-BE49-F238E27FC236}">
                <a16:creationId xmlns:a16="http://schemas.microsoft.com/office/drawing/2014/main" id="{F0FFDD52-EC19-C965-9D74-1AA271DAFA72}"/>
              </a:ext>
            </a:extLst>
          </p:cNvPr>
          <p:cNvSpPr>
            <a:spLocks noGrp="1"/>
          </p:cNvSpPr>
          <p:nvPr>
            <p:ph sz="half" idx="2"/>
          </p:nvPr>
        </p:nvSpPr>
        <p:spPr>
          <a:xfrm>
            <a:off x="6172200" y="1825625"/>
            <a:ext cx="5034965" cy="1299321"/>
          </a:xfrm>
        </p:spPr>
        <p:txBody>
          <a:bodyPr>
            <a:normAutofit/>
          </a:bodyPr>
          <a:lstStyle/>
          <a:p>
            <a:pPr algn="ctr"/>
            <a:r>
              <a:rPr lang="en-US" sz="2800" dirty="0">
                <a:latin typeface="Arial" panose="020B0604020202020204" pitchFamily="34" charset="0"/>
                <a:cs typeface="Arial" panose="020B0604020202020204" pitchFamily="34" charset="0"/>
              </a:rPr>
              <a:t>Filling up from the tap is free and eco-friendly! Try a reusable water bottle.</a:t>
            </a:r>
            <a:endParaRPr lang="en-US" sz="2400" dirty="0">
              <a:latin typeface="Arial" panose="020B0604020202020204" pitchFamily="34" charset="0"/>
              <a:cs typeface="Arial" panose="020B0604020202020204" pitchFamily="34" charset="0"/>
            </a:endParaRPr>
          </a:p>
        </p:txBody>
      </p:sp>
      <p:pic>
        <p:nvPicPr>
          <p:cNvPr id="13" name="Picture 2" descr="Neutral Face">
            <a:hlinkClick r:id="rId6"/>
            <a:extLst>
              <a:ext uri="{FF2B5EF4-FFF2-40B4-BE49-F238E27FC236}">
                <a16:creationId xmlns:a16="http://schemas.microsoft.com/office/drawing/2014/main" id="{3C4844ED-7428-96B7-DBB9-C6DD462C64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37131" y="104372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Neutral Face">
            <a:hlinkClick r:id="rId6"/>
            <a:extLst>
              <a:ext uri="{FF2B5EF4-FFF2-40B4-BE49-F238E27FC236}">
                <a16:creationId xmlns:a16="http://schemas.microsoft.com/office/drawing/2014/main" id="{95724E2B-A082-FA2D-F6F3-B79FA177EB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8590" y="1016716"/>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DB310CE-D4AD-406F-B744-AA4CB69C09F2}"/>
              </a:ext>
            </a:extLst>
          </p:cNvPr>
          <p:cNvSpPr>
            <a:spLocks noGrp="1"/>
          </p:cNvSpPr>
          <p:nvPr>
            <p:ph type="sldNum" sz="quarter" idx="12"/>
          </p:nvPr>
        </p:nvSpPr>
        <p:spPr/>
        <p:txBody>
          <a:bodyPr/>
          <a:lstStyle/>
          <a:p>
            <a:r>
              <a:rPr lang="en-US" dirty="0"/>
              <a:t>Rev It Up – </a:t>
            </a:r>
            <a:fld id="{51D6F843-B3AA-4296-9C25-AAA40E83D3E2}" type="slidenum">
              <a:rPr lang="en-US" smtClean="0"/>
              <a:t>2</a:t>
            </a:fld>
            <a:endParaRPr lang="en-US" dirty="0"/>
          </a:p>
        </p:txBody>
      </p:sp>
    </p:spTree>
    <p:extLst>
      <p:ext uri="{BB962C8B-B14F-4D97-AF65-F5344CB8AC3E}">
        <p14:creationId xmlns:p14="http://schemas.microsoft.com/office/powerpoint/2010/main" val="3770070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eutral Face">
            <a:hlinkClick r:id="rId2"/>
            <a:extLst>
              <a:ext uri="{FF2B5EF4-FFF2-40B4-BE49-F238E27FC236}">
                <a16:creationId xmlns:a16="http://schemas.microsoft.com/office/drawing/2014/main" id="{6972FDBC-BECD-E8C2-54DB-BB58B4B854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1444" y="90932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eutral Face">
            <a:hlinkClick r:id="rId2"/>
            <a:extLst>
              <a:ext uri="{FF2B5EF4-FFF2-40B4-BE49-F238E27FC236}">
                <a16:creationId xmlns:a16="http://schemas.microsoft.com/office/drawing/2014/main" id="{B3D16418-7E2F-C379-C1D3-83F825B053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522" y="90932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ottle of tea on a table&#10;&#10;Description automatically generated with medium confidence">
            <a:extLst>
              <a:ext uri="{FF2B5EF4-FFF2-40B4-BE49-F238E27FC236}">
                <a16:creationId xmlns:a16="http://schemas.microsoft.com/office/drawing/2014/main" id="{77BFCFE7-F6DE-D733-43D2-8043D9D6EA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6041" y="3142356"/>
            <a:ext cx="2165918" cy="3222162"/>
          </a:xfrm>
          <a:prstGeom prst="rect">
            <a:avLst/>
          </a:prstGeom>
        </p:spPr>
      </p:pic>
      <p:pic>
        <p:nvPicPr>
          <p:cNvPr id="9" name="Picture 8" descr="A pitcher of ice tea and a glass of ice&#10;&#10;Description automatically generated with low confidence">
            <a:extLst>
              <a:ext uri="{FF2B5EF4-FFF2-40B4-BE49-F238E27FC236}">
                <a16:creationId xmlns:a16="http://schemas.microsoft.com/office/drawing/2014/main" id="{F4173405-5952-7C1C-C6D4-7E6FF9D7E8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9475" y="3142356"/>
            <a:ext cx="3445338" cy="3222162"/>
          </a:xfrm>
          <a:prstGeom prst="rect">
            <a:avLst/>
          </a:prstGeom>
        </p:spPr>
      </p:pic>
      <p:pic>
        <p:nvPicPr>
          <p:cNvPr id="17" name="Picture 12" descr="Fire">
            <a:hlinkClick r:id="rId6"/>
            <a:extLst>
              <a:ext uri="{FF2B5EF4-FFF2-40B4-BE49-F238E27FC236}">
                <a16:creationId xmlns:a16="http://schemas.microsoft.com/office/drawing/2014/main" id="{C3A2D6A6-261E-4751-5A87-14A47F5A1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4191" y="906926"/>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Fire">
            <a:hlinkClick r:id="rId6"/>
            <a:extLst>
              <a:ext uri="{FF2B5EF4-FFF2-40B4-BE49-F238E27FC236}">
                <a16:creationId xmlns:a16="http://schemas.microsoft.com/office/drawing/2014/main" id="{77A0FF91-66A1-45D3-0335-EF8188ADC1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88390" y="906926"/>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D795A8B-BF80-CEDE-85BF-6093D3B07E6C}"/>
              </a:ext>
            </a:extLst>
          </p:cNvPr>
          <p:cNvSpPr>
            <a:spLocks noGrp="1"/>
          </p:cNvSpPr>
          <p:nvPr>
            <p:ph type="title"/>
          </p:nvPr>
        </p:nvSpPr>
        <p:spPr>
          <a:xfrm>
            <a:off x="838200" y="894080"/>
            <a:ext cx="5181600" cy="796609"/>
          </a:xfrm>
        </p:spPr>
        <p:txBody>
          <a:bodyPr>
            <a:noAutofit/>
          </a:bodyPr>
          <a:lstStyle/>
          <a:p>
            <a:pPr algn="ctr"/>
            <a:r>
              <a:rPr lang="en-US" sz="6000" b="1" dirty="0">
                <a:latin typeface="Arial" panose="020B0604020202020204" pitchFamily="34" charset="0"/>
                <a:cs typeface="Arial" panose="020B0604020202020204" pitchFamily="34" charset="0"/>
              </a:rPr>
              <a:t>MID</a:t>
            </a:r>
            <a:endParaRPr lang="en-US" sz="6000" dirty="0"/>
          </a:p>
        </p:txBody>
      </p:sp>
      <p:sp>
        <p:nvSpPr>
          <p:cNvPr id="5" name="Content Placeholder 4">
            <a:extLst>
              <a:ext uri="{FF2B5EF4-FFF2-40B4-BE49-F238E27FC236}">
                <a16:creationId xmlns:a16="http://schemas.microsoft.com/office/drawing/2014/main" id="{3F11B329-7227-6064-477E-333FB4EFDD62}"/>
              </a:ext>
            </a:extLst>
          </p:cNvPr>
          <p:cNvSpPr>
            <a:spLocks noGrp="1"/>
          </p:cNvSpPr>
          <p:nvPr>
            <p:ph sz="half" idx="1"/>
          </p:nvPr>
        </p:nvSpPr>
        <p:spPr>
          <a:xfrm>
            <a:off x="838200" y="1825624"/>
            <a:ext cx="5181600" cy="1316731"/>
          </a:xfrm>
        </p:spPr>
        <p:txBody>
          <a:bodyPr anchor="ctr"/>
          <a:lstStyle/>
          <a:p>
            <a:pPr algn="ctr"/>
            <a:r>
              <a:rPr lang="en-US" sz="2800" dirty="0">
                <a:latin typeface="Arial" panose="020B0604020202020204" pitchFamily="34" charset="0"/>
                <a:cs typeface="Arial" panose="020B0604020202020204" pitchFamily="34" charset="0"/>
              </a:rPr>
              <a:t>Those sugary iced teas at the store cost $1 each or more!</a:t>
            </a:r>
            <a:endParaRPr lang="en-US" sz="2400" dirty="0">
              <a:latin typeface="Arial" panose="020B0604020202020204" pitchFamily="34" charset="0"/>
              <a:cs typeface="Arial" panose="020B0604020202020204" pitchFamily="34" charset="0"/>
            </a:endParaRPr>
          </a:p>
        </p:txBody>
      </p:sp>
      <p:sp>
        <p:nvSpPr>
          <p:cNvPr id="7" name="Content Placeholder 6">
            <a:extLst>
              <a:ext uri="{FF2B5EF4-FFF2-40B4-BE49-F238E27FC236}">
                <a16:creationId xmlns:a16="http://schemas.microsoft.com/office/drawing/2014/main" id="{EEE4127C-C66A-C79B-F4A9-A602EDD51EEE}"/>
              </a:ext>
            </a:extLst>
          </p:cNvPr>
          <p:cNvSpPr>
            <a:spLocks noGrp="1"/>
          </p:cNvSpPr>
          <p:nvPr>
            <p:ph sz="half" idx="2"/>
          </p:nvPr>
        </p:nvSpPr>
        <p:spPr>
          <a:xfrm>
            <a:off x="6172200" y="1825625"/>
            <a:ext cx="5179888" cy="1316731"/>
          </a:xfrm>
        </p:spPr>
        <p:txBody>
          <a:bodyPr anchor="ctr"/>
          <a:lstStyle/>
          <a:p>
            <a:pPr algn="ctr"/>
            <a:r>
              <a:rPr lang="en-US" sz="2800" dirty="0">
                <a:latin typeface="Arial" panose="020B0604020202020204" pitchFamily="34" charset="0"/>
                <a:cs typeface="Arial" panose="020B0604020202020204" pitchFamily="34" charset="0"/>
              </a:rPr>
              <a:t>Make your own iced tea at home. You will save money and cut back on sugar.</a:t>
            </a:r>
            <a:endParaRPr lang="en-US" sz="2400" dirty="0">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4634E25C-482B-4009-8C2A-758539B85603}"/>
              </a:ext>
            </a:extLst>
          </p:cNvPr>
          <p:cNvSpPr txBox="1">
            <a:spLocks/>
          </p:cNvSpPr>
          <p:nvPr/>
        </p:nvSpPr>
        <p:spPr>
          <a:xfrm>
            <a:off x="6170488" y="894080"/>
            <a:ext cx="5181600" cy="796609"/>
          </a:xfrm>
          <a:prstGeom prst="rect">
            <a:avLst/>
          </a:prstGeom>
        </p:spPr>
        <p:txBody>
          <a:bodyPr vert="horz" lIns="91440" tIns="45720" rIns="91440" bIns="45720" rtlCol="0" anchor="ctr">
            <a:noAutofit/>
          </a:bodyPr>
          <a:lstStyle>
            <a:lvl1pPr algn="l" defTabSz="914384" rtl="0" eaLnBrk="1" latinLnBrk="0" hangingPunct="1">
              <a:lnSpc>
                <a:spcPct val="90000"/>
              </a:lnSpc>
              <a:spcBef>
                <a:spcPct val="0"/>
              </a:spcBef>
              <a:buNone/>
              <a:defRPr sz="4400" b="1" kern="1200">
                <a:solidFill>
                  <a:srgbClr val="0034A7"/>
                </a:solidFill>
                <a:latin typeface="Arial" panose="020B0604020202020204" pitchFamily="34" charset="0"/>
                <a:ea typeface="+mj-ea"/>
                <a:cs typeface="Arial" panose="020B0604020202020204" pitchFamily="34" charset="0"/>
              </a:defRPr>
            </a:lvl1pPr>
          </a:lstStyle>
          <a:p>
            <a:pPr algn="ctr"/>
            <a:r>
              <a:rPr lang="en-US" sz="6000" b="1" dirty="0">
                <a:latin typeface="Arial" panose="020B0604020202020204" pitchFamily="34" charset="0"/>
                <a:cs typeface="Arial" panose="020B0604020202020204" pitchFamily="34" charset="0"/>
              </a:rPr>
              <a:t>FIRE</a:t>
            </a:r>
          </a:p>
        </p:txBody>
      </p:sp>
      <p:sp>
        <p:nvSpPr>
          <p:cNvPr id="4" name="Slide Number Placeholder 3">
            <a:extLst>
              <a:ext uri="{FF2B5EF4-FFF2-40B4-BE49-F238E27FC236}">
                <a16:creationId xmlns:a16="http://schemas.microsoft.com/office/drawing/2014/main" id="{796359D0-3D50-2965-CEFF-85A09263E14D}"/>
              </a:ext>
            </a:extLst>
          </p:cNvPr>
          <p:cNvSpPr>
            <a:spLocks noGrp="1"/>
          </p:cNvSpPr>
          <p:nvPr>
            <p:ph type="sldNum" sz="quarter" idx="12"/>
          </p:nvPr>
        </p:nvSpPr>
        <p:spPr/>
        <p:txBody>
          <a:bodyPr/>
          <a:lstStyle/>
          <a:p>
            <a:r>
              <a:rPr lang="en-US" dirty="0"/>
              <a:t>Rev It Up – </a:t>
            </a:r>
            <a:fld id="{51D6F843-B3AA-4296-9C25-AAA40E83D3E2}" type="slidenum">
              <a:rPr lang="en-US" smtClean="0"/>
              <a:t>3</a:t>
            </a:fld>
            <a:endParaRPr lang="en-US" dirty="0"/>
          </a:p>
        </p:txBody>
      </p:sp>
    </p:spTree>
    <p:extLst>
      <p:ext uri="{BB962C8B-B14F-4D97-AF65-F5344CB8AC3E}">
        <p14:creationId xmlns:p14="http://schemas.microsoft.com/office/powerpoint/2010/main" val="1606975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56</TotalTime>
  <Words>83</Words>
  <Application>Microsoft Macintosh PowerPoint</Application>
  <PresentationFormat>Widescreen</PresentationFormat>
  <Paragraphs>12</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Aptos</vt:lpstr>
      <vt:lpstr>Arial</vt:lpstr>
      <vt:lpstr>Office Theme</vt:lpstr>
      <vt:lpstr>Drink for Your Health!</vt:lpstr>
      <vt:lpstr>MID</vt:lpstr>
      <vt:lpstr>MID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Geb Bastian</dc:creator>
  <cp:lastModifiedBy>Cartney, Shelly</cp:lastModifiedBy>
  <cp:revision>5</cp:revision>
  <dcterms:created xsi:type="dcterms:W3CDTF">2023-05-15T20:45:25Z</dcterms:created>
  <dcterms:modified xsi:type="dcterms:W3CDTF">2024-04-05T20:39:43Z</dcterms:modified>
</cp:coreProperties>
</file>