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2240"/>
    <a:srgbClr val="FFD100"/>
    <a:srgbClr val="CBCB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6959"/>
    <p:restoredTop sz="96327"/>
  </p:normalViewPr>
  <p:slideViewPr>
    <p:cSldViewPr snapToGrid="0" snapToObjects="1">
      <p:cViewPr varScale="1">
        <p:scale>
          <a:sx n="117" d="100"/>
          <a:sy n="117" d="100"/>
        </p:scale>
        <p:origin x="176" y="4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rgbClr val="0C2240"/>
              </a:solidFill>
              <a:latin typeface="Noto Serif" panose="02020502060505020204" pitchFamily="18" charset="0"/>
              <a:ea typeface="Noto Serif" panose="02020502060505020204" pitchFamily="18" charset="0"/>
              <a:cs typeface="Noto Serif" panose="02020502060505020204" pitchFamily="18" charset="0"/>
            </a:defRPr>
          </a:pPr>
          <a:endParaRPr lang="en-US"/>
        </a:p>
      </c:txPr>
    </c:title>
    <c:autoTitleDeleted val="0"/>
    <c:plotArea>
      <c:layout/>
      <c:lineChart>
        <c:grouping val="stacked"/>
        <c:varyColors val="0"/>
        <c:ser>
          <c:idx val="0"/>
          <c:order val="0"/>
          <c:tx>
            <c:strRef>
              <c:f>Sheet1!$B$1</c:f>
              <c:strCache>
                <c:ptCount val="1"/>
                <c:pt idx="0">
                  <c:v>Series 1</c:v>
                </c:pt>
              </c:strCache>
            </c:strRef>
          </c:tx>
          <c:spPr>
            <a:ln w="28575" cap="rnd">
              <a:solidFill>
                <a:schemeClr val="accent1">
                  <a:tint val="65000"/>
                </a:schemeClr>
              </a:solidFill>
              <a:round/>
            </a:ln>
            <a:effectLst/>
          </c:spPr>
          <c:marker>
            <c:symbol val="circle"/>
            <c:size val="5"/>
            <c:spPr>
              <a:solidFill>
                <a:schemeClr val="accent1">
                  <a:tint val="65000"/>
                </a:schemeClr>
              </a:solidFill>
              <a:ln w="9525">
                <a:solidFill>
                  <a:schemeClr val="accent1">
                    <a:tint val="65000"/>
                  </a:schemeClr>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FF63-CF4B-9B43-A58E5AC96370}"/>
            </c:ext>
          </c:extLst>
        </c:ser>
        <c:ser>
          <c:idx val="1"/>
          <c:order val="1"/>
          <c:tx>
            <c:strRef>
              <c:f>Sheet1!$C$1</c:f>
              <c:strCache>
                <c:ptCount val="1"/>
                <c:pt idx="0">
                  <c:v>Series 2</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FF63-CF4B-9B43-A58E5AC96370}"/>
            </c:ext>
          </c:extLst>
        </c:ser>
        <c:ser>
          <c:idx val="2"/>
          <c:order val="2"/>
          <c:tx>
            <c:strRef>
              <c:f>Sheet1!$D$1</c:f>
              <c:strCache>
                <c:ptCount val="1"/>
                <c:pt idx="0">
                  <c:v>Series 3</c:v>
                </c:pt>
              </c:strCache>
            </c:strRef>
          </c:tx>
          <c:spPr>
            <a:ln w="28575" cap="rnd">
              <a:solidFill>
                <a:schemeClr val="accent1">
                  <a:shade val="65000"/>
                </a:schemeClr>
              </a:solidFill>
              <a:round/>
            </a:ln>
            <a:effectLst/>
          </c:spPr>
          <c:marker>
            <c:symbol val="circle"/>
            <c:size val="5"/>
            <c:spPr>
              <a:solidFill>
                <a:schemeClr val="accent1">
                  <a:shade val="65000"/>
                </a:schemeClr>
              </a:solidFill>
              <a:ln w="9525">
                <a:solidFill>
                  <a:schemeClr val="accent1">
                    <a:shade val="65000"/>
                  </a:schemeClr>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F63-CF4B-9B43-A58E5AC96370}"/>
            </c:ext>
          </c:extLst>
        </c:ser>
        <c:dLbls>
          <c:showLegendKey val="0"/>
          <c:showVal val="0"/>
          <c:showCatName val="0"/>
          <c:showSerName val="0"/>
          <c:showPercent val="0"/>
          <c:showBubbleSize val="0"/>
        </c:dLbls>
        <c:marker val="1"/>
        <c:smooth val="0"/>
        <c:axId val="549770768"/>
        <c:axId val="549772416"/>
      </c:lineChart>
      <c:catAx>
        <c:axId val="5497707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pPr>
            <a:endParaRPr lang="en-US"/>
          </a:p>
        </c:txPr>
        <c:crossAx val="549772416"/>
        <c:crosses val="autoZero"/>
        <c:auto val="1"/>
        <c:lblAlgn val="ctr"/>
        <c:lblOffset val="100"/>
        <c:noMultiLvlLbl val="0"/>
      </c:catAx>
      <c:valAx>
        <c:axId val="54977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pPr>
            <a:endParaRPr lang="en-US"/>
          </a:p>
        </c:txPr>
        <c:crossAx val="549770768"/>
        <c:crosses val="autoZero"/>
        <c:crossBetween val="between"/>
      </c:valAx>
      <c:spPr>
        <a:noFill/>
        <a:ln>
          <a:solidFill>
            <a:srgbClr val="0C2240"/>
          </a:solid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Noto Serif" panose="02020502060505020204" pitchFamily="18" charset="0"/>
                <a:ea typeface="Noto Serif" panose="02020502060505020204" pitchFamily="18" charset="0"/>
                <a:cs typeface="Noto Serif" panose="02020502060505020204" pitchFamily="18" charset="0"/>
              </a:defRPr>
            </a:pPr>
            <a:r>
              <a:rPr lang="en-US" dirty="0">
                <a:solidFill>
                  <a:schemeClr val="tx1"/>
                </a:solidFill>
                <a:latin typeface="Noto Serif" panose="02020502060505020204" pitchFamily="18" charset="0"/>
                <a:ea typeface="Noto Serif" panose="02020502060505020204" pitchFamily="18" charset="0"/>
                <a:cs typeface="Noto Serif" panose="02020502060505020204" pitchFamily="18" charset="0"/>
              </a:rPr>
              <a:t>Title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Noto Serif" panose="02020502060505020204" pitchFamily="18" charset="0"/>
              <a:ea typeface="Noto Serif" panose="02020502060505020204" pitchFamily="18" charset="0"/>
              <a:cs typeface="Noto Serif" panose="02020502060505020204" pitchFamily="18" charset="0"/>
            </a:defRPr>
          </a:pPr>
          <a:endParaRPr lang="en-US"/>
        </a:p>
      </c:txPr>
    </c:title>
    <c:autoTitleDeleted val="0"/>
    <c:plotArea>
      <c:layout/>
      <c:pieChart>
        <c:varyColors val="1"/>
        <c:ser>
          <c:idx val="0"/>
          <c:order val="0"/>
          <c:tx>
            <c:strRef>
              <c:f>Sheet1!$B$1</c:f>
              <c:strCache>
                <c:ptCount val="1"/>
                <c:pt idx="0">
                  <c:v>Sales</c:v>
                </c:pt>
              </c:strCache>
            </c:strRef>
          </c:tx>
          <c:dPt>
            <c:idx val="0"/>
            <c:bubble3D val="0"/>
            <c:spPr>
              <a:solidFill>
                <a:schemeClr val="accent1">
                  <a:tint val="58000"/>
                </a:schemeClr>
              </a:solidFill>
              <a:ln w="19050">
                <a:solidFill>
                  <a:schemeClr val="lt1"/>
                </a:solidFill>
              </a:ln>
              <a:effectLst/>
            </c:spPr>
            <c:extLst>
              <c:ext xmlns:c16="http://schemas.microsoft.com/office/drawing/2014/chart" uri="{C3380CC4-5D6E-409C-BE32-E72D297353CC}">
                <c16:uniqueId val="{00000001-718C-6541-AA81-78D723686984}"/>
              </c:ext>
            </c:extLst>
          </c:dPt>
          <c:dPt>
            <c:idx val="1"/>
            <c:bubble3D val="0"/>
            <c:spPr>
              <a:solidFill>
                <a:schemeClr val="accent1">
                  <a:tint val="86000"/>
                </a:schemeClr>
              </a:solidFill>
              <a:ln w="19050">
                <a:solidFill>
                  <a:schemeClr val="lt1"/>
                </a:solidFill>
              </a:ln>
              <a:effectLst/>
            </c:spPr>
            <c:extLst>
              <c:ext xmlns:c16="http://schemas.microsoft.com/office/drawing/2014/chart" uri="{C3380CC4-5D6E-409C-BE32-E72D297353CC}">
                <c16:uniqueId val="{00000003-718C-6541-AA81-78D723686984}"/>
              </c:ext>
            </c:extLst>
          </c:dPt>
          <c:dPt>
            <c:idx val="2"/>
            <c:bubble3D val="0"/>
            <c:spPr>
              <a:solidFill>
                <a:schemeClr val="accent1">
                  <a:shade val="86000"/>
                </a:schemeClr>
              </a:solidFill>
              <a:ln w="19050">
                <a:solidFill>
                  <a:schemeClr val="lt1"/>
                </a:solidFill>
              </a:ln>
              <a:effectLst/>
            </c:spPr>
            <c:extLst>
              <c:ext xmlns:c16="http://schemas.microsoft.com/office/drawing/2014/chart" uri="{C3380CC4-5D6E-409C-BE32-E72D297353CC}">
                <c16:uniqueId val="{00000005-718C-6541-AA81-78D723686984}"/>
              </c:ext>
            </c:extLst>
          </c:dPt>
          <c:dPt>
            <c:idx val="3"/>
            <c:bubble3D val="0"/>
            <c:spPr>
              <a:solidFill>
                <a:schemeClr val="accent1">
                  <a:shade val="58000"/>
                </a:schemeClr>
              </a:solidFill>
              <a:ln w="19050">
                <a:solidFill>
                  <a:schemeClr val="lt1"/>
                </a:solidFill>
              </a:ln>
              <a:effectLst/>
            </c:spPr>
            <c:extLst>
              <c:ext xmlns:c16="http://schemas.microsoft.com/office/drawing/2014/chart" uri="{C3380CC4-5D6E-409C-BE32-E72D297353CC}">
                <c16:uniqueId val="{00000007-718C-6541-AA81-78D723686984}"/>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4533-5D49-9228-5A94EF81D304}"/>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withinLinearReversed" id="21">
  <a:schemeClr val="accent1"/>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9D74D608-FC5E-BB46-8CBE-9BCF488B1E92}" type="datetimeFigureOut">
              <a:rPr lang="en-US" smtClean="0"/>
              <a:t>3/15/23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19BFBC-B032-C040-BF66-8FC268D7855D}" type="slidenum">
              <a:rPr lang="en-US" smtClean="0"/>
              <a:t>‹#›</a:t>
            </a:fld>
            <a:endParaRPr lang="en-US"/>
          </a:p>
        </p:txBody>
      </p:sp>
    </p:spTree>
    <p:extLst>
      <p:ext uri="{BB962C8B-B14F-4D97-AF65-F5344CB8AC3E}">
        <p14:creationId xmlns:p14="http://schemas.microsoft.com/office/powerpoint/2010/main" val="32117232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19BFBC-B032-C040-BF66-8FC268D7855D}" type="slidenum">
              <a:rPr lang="en-US" smtClean="0"/>
              <a:t>4</a:t>
            </a:fld>
            <a:endParaRPr lang="en-US"/>
          </a:p>
        </p:txBody>
      </p:sp>
    </p:spTree>
    <p:extLst>
      <p:ext uri="{BB962C8B-B14F-4D97-AF65-F5344CB8AC3E}">
        <p14:creationId xmlns:p14="http://schemas.microsoft.com/office/powerpoint/2010/main" val="32115137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9511CD-3746-F1AA-19FB-597D452B6DE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C4246C9-9BBB-9DAE-E0F1-2CBA55F5B9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08B7A69-0EC6-990F-0CC1-B97B3B2CC14C}"/>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5" name="Footer Placeholder 4">
            <a:extLst>
              <a:ext uri="{FF2B5EF4-FFF2-40B4-BE49-F238E27FC236}">
                <a16:creationId xmlns:a16="http://schemas.microsoft.com/office/drawing/2014/main" id="{19718A56-1814-BC26-8A44-AF05B6CAC8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B93FB4-BA4A-B566-61C2-3CD8BD561CFF}"/>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1539761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5A755-A3B7-4163-3A2F-F2585BC247C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DDC8689-CA4B-95CF-E1DE-8F25B299117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D120EA-406C-3BBE-023E-E3616A120F7F}"/>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5" name="Footer Placeholder 4">
            <a:extLst>
              <a:ext uri="{FF2B5EF4-FFF2-40B4-BE49-F238E27FC236}">
                <a16:creationId xmlns:a16="http://schemas.microsoft.com/office/drawing/2014/main" id="{797931DB-2DD1-232E-65A8-B6BC6008C7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49DFFE-2506-ED76-A4A6-6C2EE1FAB7EF}"/>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585208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58B525-B7BE-9AFF-2079-A1D5838415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2185504-65B5-A7AF-E48A-472FA657FF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7CB102-6476-5772-5F52-A60B5680ECC8}"/>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5" name="Footer Placeholder 4">
            <a:extLst>
              <a:ext uri="{FF2B5EF4-FFF2-40B4-BE49-F238E27FC236}">
                <a16:creationId xmlns:a16="http://schemas.microsoft.com/office/drawing/2014/main" id="{70F76026-6BED-4EA8-2A3F-FAAE0BCAE3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35846C-D617-A9E1-208C-B39F621810C5}"/>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2317751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B2CF5-8647-C899-183D-C2891945F2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D86AAAF-2575-0A4F-012D-E12FDB5FAE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449E4D-CF7E-D6DE-7DF6-BD0B39622AC9}"/>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5" name="Footer Placeholder 4">
            <a:extLst>
              <a:ext uri="{FF2B5EF4-FFF2-40B4-BE49-F238E27FC236}">
                <a16:creationId xmlns:a16="http://schemas.microsoft.com/office/drawing/2014/main" id="{DDB8B28A-41FB-E793-F369-6CBD84F20A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07E86C-EECB-CC6F-9497-9DFCDB1AC2D5}"/>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2110980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56463-B893-469A-3FE0-2B26281341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39DA5B2-9C84-402C-6112-E69B507FCFB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7F793E0-A75D-5E79-6E80-41F9646EC2C3}"/>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5" name="Footer Placeholder 4">
            <a:extLst>
              <a:ext uri="{FF2B5EF4-FFF2-40B4-BE49-F238E27FC236}">
                <a16:creationId xmlns:a16="http://schemas.microsoft.com/office/drawing/2014/main" id="{62074F61-6C85-823D-644C-38B0DB60FE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18CBAD-0A04-0E25-B175-9356D872CC1A}"/>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1933588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ABC6B-73E6-A936-781B-5F4FF97E23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4AB644-11BF-F416-FF26-8CE4EA39502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60D8902-4BDE-F9BA-E363-9B8290F434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90932C8-436B-2534-2539-73F9E43DC013}"/>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6" name="Footer Placeholder 5">
            <a:extLst>
              <a:ext uri="{FF2B5EF4-FFF2-40B4-BE49-F238E27FC236}">
                <a16:creationId xmlns:a16="http://schemas.microsoft.com/office/drawing/2014/main" id="{D1CABD98-BBB7-F067-CB52-400F19AB0E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DD724F4-D8C1-C527-6A0F-69019A8FC5F3}"/>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4111411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DFF5E-DD82-76DD-B6CD-F7B922ABDDC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63E21AF-6831-7974-80B6-3AE26E038C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3FA6501-017E-1E04-E927-E0E94F099CA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A59072-44A4-E621-136C-7311A298F1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DEA8D44-23F7-C994-3F70-4736F804FD6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C6737B4-505A-6E45-F991-7012A15A2A01}"/>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8" name="Footer Placeholder 7">
            <a:extLst>
              <a:ext uri="{FF2B5EF4-FFF2-40B4-BE49-F238E27FC236}">
                <a16:creationId xmlns:a16="http://schemas.microsoft.com/office/drawing/2014/main" id="{6A3153E2-21BD-3067-F78F-BDDDA5BD0A9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592C58B-FA1F-9831-5DD7-DA895E876F50}"/>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15671137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0A3EE5-AA9F-96DB-8B14-8900DF35B7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F638A3-ED2B-62A9-42F7-5E78733A4B64}"/>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4" name="Footer Placeholder 3">
            <a:extLst>
              <a:ext uri="{FF2B5EF4-FFF2-40B4-BE49-F238E27FC236}">
                <a16:creationId xmlns:a16="http://schemas.microsoft.com/office/drawing/2014/main" id="{3EBC66C2-2DCB-05E0-F31C-9033F28950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E82353-25B9-ACA7-8FD6-0B65ED466586}"/>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346790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23E4959-6732-1E46-1FCF-E8455F7540FE}"/>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3" name="Footer Placeholder 2">
            <a:extLst>
              <a:ext uri="{FF2B5EF4-FFF2-40B4-BE49-F238E27FC236}">
                <a16:creationId xmlns:a16="http://schemas.microsoft.com/office/drawing/2014/main" id="{14EFC6D2-2A1A-EAB7-66B7-208299A1D9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32C3B78-35FC-4654-D500-91FC52958CD6}"/>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1713568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25D9A-5562-7C4A-0302-9D1AE99305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BA50C2C-3E86-74EF-BDF6-6B23C50D91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3CD795-EA89-84B2-5761-5F6B7D07710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109DBB-C251-1489-ECA3-A7316C0C8D7F}"/>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6" name="Footer Placeholder 5">
            <a:extLst>
              <a:ext uri="{FF2B5EF4-FFF2-40B4-BE49-F238E27FC236}">
                <a16:creationId xmlns:a16="http://schemas.microsoft.com/office/drawing/2014/main" id="{32BF2B2A-9488-3E40-EAAB-4459D39AFD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A8B116-56EA-41D1-5FC9-54DE753F9C35}"/>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2299473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38B74-FC17-CFF9-075C-96490F3ACA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E3DED7-A304-2D93-E38D-91A09460D8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50F9C9B0-A81D-5F37-1A89-9DB5190161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CAD70E-38DC-A4D9-D2B2-B597230A48C7}"/>
              </a:ext>
            </a:extLst>
          </p:cNvPr>
          <p:cNvSpPr>
            <a:spLocks noGrp="1"/>
          </p:cNvSpPr>
          <p:nvPr>
            <p:ph type="dt" sz="half" idx="10"/>
          </p:nvPr>
        </p:nvSpPr>
        <p:spPr/>
        <p:txBody>
          <a:bodyPr/>
          <a:lstStyle/>
          <a:p>
            <a:fld id="{00BD78C6-DB11-3A42-9BE9-CF9F1DD9632B}" type="datetimeFigureOut">
              <a:rPr lang="en-US" smtClean="0"/>
              <a:t>3/15/23</a:t>
            </a:fld>
            <a:endParaRPr lang="en-US"/>
          </a:p>
        </p:txBody>
      </p:sp>
      <p:sp>
        <p:nvSpPr>
          <p:cNvPr id="6" name="Footer Placeholder 5">
            <a:extLst>
              <a:ext uri="{FF2B5EF4-FFF2-40B4-BE49-F238E27FC236}">
                <a16:creationId xmlns:a16="http://schemas.microsoft.com/office/drawing/2014/main" id="{9935532E-57BB-7990-92F4-06B5B5D277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F12767-FF77-FC85-40F8-23818888BDA4}"/>
              </a:ext>
            </a:extLst>
          </p:cNvPr>
          <p:cNvSpPr>
            <a:spLocks noGrp="1"/>
          </p:cNvSpPr>
          <p:nvPr>
            <p:ph type="sldNum" sz="quarter" idx="12"/>
          </p:nvPr>
        </p:nvSpPr>
        <p:spPr/>
        <p:txBody>
          <a:bodyPr/>
          <a:lstStyle/>
          <a:p>
            <a:fld id="{3E61A07A-CF69-E740-B2A4-2B15ADB5D149}" type="slidenum">
              <a:rPr lang="en-US" smtClean="0"/>
              <a:t>‹#›</a:t>
            </a:fld>
            <a:endParaRPr lang="en-US"/>
          </a:p>
        </p:txBody>
      </p:sp>
    </p:spTree>
    <p:extLst>
      <p:ext uri="{BB962C8B-B14F-4D97-AF65-F5344CB8AC3E}">
        <p14:creationId xmlns:p14="http://schemas.microsoft.com/office/powerpoint/2010/main" val="37797608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D55910C-A386-07C8-A6B4-CC45D3EA80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550A556-5B6B-2244-9907-20F041AF3F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901412-4F74-C50A-0461-9AD407DABD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BD78C6-DB11-3A42-9BE9-CF9F1DD9632B}" type="datetimeFigureOut">
              <a:rPr lang="en-US" smtClean="0"/>
              <a:t>3/15/23</a:t>
            </a:fld>
            <a:endParaRPr lang="en-US"/>
          </a:p>
        </p:txBody>
      </p:sp>
      <p:sp>
        <p:nvSpPr>
          <p:cNvPr id="5" name="Footer Placeholder 4">
            <a:extLst>
              <a:ext uri="{FF2B5EF4-FFF2-40B4-BE49-F238E27FC236}">
                <a16:creationId xmlns:a16="http://schemas.microsoft.com/office/drawing/2014/main" id="{3BD9F452-0ED0-3016-02D5-D067ED0796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1E0510-8B34-D7F1-E5DC-583EDA298F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1A07A-CF69-E740-B2A4-2B15ADB5D149}" type="slidenum">
              <a:rPr lang="en-US" smtClean="0"/>
              <a:t>‹#›</a:t>
            </a:fld>
            <a:endParaRPr lang="en-US"/>
          </a:p>
        </p:txBody>
      </p:sp>
    </p:spTree>
    <p:extLst>
      <p:ext uri="{BB962C8B-B14F-4D97-AF65-F5344CB8AC3E}">
        <p14:creationId xmlns:p14="http://schemas.microsoft.com/office/powerpoint/2010/main" val="8777279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E00BA96-0C21-D8FB-7E48-EF86CA4C036B}"/>
              </a:ext>
              <a:ext uri="{C183D7F6-B498-43B3-948B-1728B52AA6E4}">
                <adec:decorative xmlns:adec="http://schemas.microsoft.com/office/drawing/2017/decorative" val="1"/>
              </a:ext>
            </a:extLst>
          </p:cNvPr>
          <p:cNvSpPr/>
          <p:nvPr/>
        </p:nvSpPr>
        <p:spPr>
          <a:xfrm>
            <a:off x="0" y="0"/>
            <a:ext cx="12192000" cy="5056726"/>
          </a:xfrm>
          <a:prstGeom prst="rect">
            <a:avLst/>
          </a:prstGeom>
          <a:solidFill>
            <a:srgbClr val="0C22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42B00E26-E3FA-D5F5-7E7D-167C18ACC0A1}"/>
              </a:ext>
              <a:ext uri="{C183D7F6-B498-43B3-948B-1728B52AA6E4}">
                <adec:decorative xmlns:adec="http://schemas.microsoft.com/office/drawing/2017/decorative" val="1"/>
              </a:ext>
            </a:extLst>
          </p:cNvPr>
          <p:cNvSpPr/>
          <p:nvPr/>
        </p:nvSpPr>
        <p:spPr>
          <a:xfrm>
            <a:off x="-105106" y="1440910"/>
            <a:ext cx="12402207" cy="112407"/>
          </a:xfrm>
          <a:prstGeom prst="rect">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02491D-BED8-2D2D-B6F4-9F83850BD049}"/>
              </a:ext>
            </a:extLst>
          </p:cNvPr>
          <p:cNvSpPr>
            <a:spLocks noGrp="1"/>
          </p:cNvSpPr>
          <p:nvPr>
            <p:ph type="ctrTitle"/>
          </p:nvPr>
        </p:nvSpPr>
        <p:spPr>
          <a:xfrm>
            <a:off x="1545020" y="1973462"/>
            <a:ext cx="9144000" cy="1421485"/>
          </a:xfrm>
        </p:spPr>
        <p:txBody>
          <a:bodyPr/>
          <a:lstStyle/>
          <a:p>
            <a:r>
              <a:rPr lang="en-US" dirty="0">
                <a:solidFill>
                  <a:schemeClr val="bg1"/>
                </a:solidFill>
                <a:latin typeface="Noto Serif" panose="02020502060505020204" pitchFamily="18" charset="0"/>
                <a:ea typeface="Noto Serif" panose="02020502060505020204" pitchFamily="18" charset="0"/>
                <a:cs typeface="Noto Serif" panose="02020502060505020204" pitchFamily="18" charset="0"/>
              </a:rPr>
              <a:t>Presentation Title</a:t>
            </a:r>
          </a:p>
        </p:txBody>
      </p:sp>
      <p:sp>
        <p:nvSpPr>
          <p:cNvPr id="3" name="Subtitle 2">
            <a:extLst>
              <a:ext uri="{FF2B5EF4-FFF2-40B4-BE49-F238E27FC236}">
                <a16:creationId xmlns:a16="http://schemas.microsoft.com/office/drawing/2014/main" id="{96CDB4EF-9B21-58FB-257D-38913280E8C1}"/>
              </a:ext>
            </a:extLst>
          </p:cNvPr>
          <p:cNvSpPr>
            <a:spLocks noGrp="1"/>
          </p:cNvSpPr>
          <p:nvPr>
            <p:ph type="subTitle" idx="1"/>
          </p:nvPr>
        </p:nvSpPr>
        <p:spPr>
          <a:xfrm>
            <a:off x="-1" y="869284"/>
            <a:ext cx="12191999" cy="583873"/>
          </a:xfrm>
        </p:spPr>
        <p:txBody>
          <a:bodyPr>
            <a:normAutofit/>
          </a:bodyPr>
          <a:lstStyle/>
          <a:p>
            <a:r>
              <a:rPr lang="en-US" sz="2800" dirty="0">
                <a:solidFill>
                  <a:schemeClr val="bg1"/>
                </a:solidFill>
                <a:latin typeface="Noto Sans" panose="020B0502040504020204" pitchFamily="34" charset="0"/>
                <a:ea typeface="Noto Sans" panose="020B0502040504020204" pitchFamily="34" charset="0"/>
                <a:cs typeface="Noto Sans" panose="020B0502040504020204" pitchFamily="34" charset="0"/>
              </a:rPr>
              <a:t>SDSU Extension Volunteer Club/Group Name </a:t>
            </a:r>
          </a:p>
        </p:txBody>
      </p:sp>
      <p:pic>
        <p:nvPicPr>
          <p:cNvPr id="22" name="Graphic 21" descr="Chevron arrows with solid fill">
            <a:extLst>
              <a:ext uri="{FF2B5EF4-FFF2-40B4-BE49-F238E27FC236}">
                <a16:creationId xmlns:a16="http://schemas.microsoft.com/office/drawing/2014/main" id="{80EF02FD-CD41-0F85-232F-C77E226C794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57163" y="3942005"/>
            <a:ext cx="914400" cy="914400"/>
          </a:xfrm>
          <a:prstGeom prst="rect">
            <a:avLst/>
          </a:prstGeom>
        </p:spPr>
      </p:pic>
      <p:sp>
        <p:nvSpPr>
          <p:cNvPr id="8" name="Rectangle 7">
            <a:extLst>
              <a:ext uri="{FF2B5EF4-FFF2-40B4-BE49-F238E27FC236}">
                <a16:creationId xmlns:a16="http://schemas.microsoft.com/office/drawing/2014/main" id="{D6D2B8F2-C36D-DB6A-58AC-E5E15F6F779F}"/>
              </a:ext>
              <a:ext uri="{C183D7F6-B498-43B3-948B-1728B52AA6E4}">
                <adec:decorative xmlns:adec="http://schemas.microsoft.com/office/drawing/2017/decorative" val="1"/>
              </a:ext>
            </a:extLst>
          </p:cNvPr>
          <p:cNvSpPr/>
          <p:nvPr/>
        </p:nvSpPr>
        <p:spPr>
          <a:xfrm>
            <a:off x="-84083" y="5056726"/>
            <a:ext cx="12402207" cy="5137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6C8DE10F-97D2-2338-1B65-9C2CDE718CC1}"/>
              </a:ext>
            </a:extLst>
          </p:cNvPr>
          <p:cNvSpPr txBox="1"/>
          <p:nvPr/>
        </p:nvSpPr>
        <p:spPr>
          <a:xfrm>
            <a:off x="0" y="5131446"/>
            <a:ext cx="12191999" cy="307777"/>
          </a:xfrm>
          <a:prstGeom prst="rect">
            <a:avLst/>
          </a:prstGeom>
          <a:noFill/>
        </p:spPr>
        <p:txBody>
          <a:bodyPr wrap="square" rtlCol="0">
            <a:spAutoFit/>
          </a:bodyPr>
          <a:lstStyle/>
          <a:p>
            <a:pPr algn="ctr"/>
            <a:r>
              <a:rPr lang="en-US" sz="1400" b="1" i="1" dirty="0">
                <a:solidFill>
                  <a:srgbClr val="0C2240"/>
                </a:solidFill>
                <a:latin typeface="Noto Sans" panose="020B0502040504020204" pitchFamily="34" charset="0"/>
                <a:ea typeface="Noto Sans" panose="020B0502040504020204" pitchFamily="34" charset="0"/>
                <a:cs typeface="Noto Sans" panose="020B0502040504020204" pitchFamily="34" charset="0"/>
              </a:rPr>
              <a:t>This information is prepared and/or presented by an SDSU Extension Master Gardener volunteer.</a:t>
            </a:r>
          </a:p>
        </p:txBody>
      </p:sp>
      <p:pic>
        <p:nvPicPr>
          <p:cNvPr id="5" name="Picture 4">
            <a:extLst>
              <a:ext uri="{FF2B5EF4-FFF2-40B4-BE49-F238E27FC236}">
                <a16:creationId xmlns:a16="http://schemas.microsoft.com/office/drawing/2014/main" id="{F201CB5C-6766-86AE-3FD5-EEF3B9A64FE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0689" y="5770804"/>
            <a:ext cx="3577306" cy="946462"/>
          </a:xfrm>
          <a:prstGeom prst="rect">
            <a:avLst/>
          </a:prstGeom>
        </p:spPr>
      </p:pic>
      <p:sp>
        <p:nvSpPr>
          <p:cNvPr id="6" name="TextBox 5">
            <a:extLst>
              <a:ext uri="{FF2B5EF4-FFF2-40B4-BE49-F238E27FC236}">
                <a16:creationId xmlns:a16="http://schemas.microsoft.com/office/drawing/2014/main" id="{1D548C8E-3025-356D-6FF9-482331CB9C63}"/>
              </a:ext>
            </a:extLst>
          </p:cNvPr>
          <p:cNvSpPr txBox="1"/>
          <p:nvPr/>
        </p:nvSpPr>
        <p:spPr>
          <a:xfrm>
            <a:off x="4523673" y="6019374"/>
            <a:ext cx="6816436" cy="507831"/>
          </a:xfrm>
          <a:prstGeom prst="rect">
            <a:avLst/>
          </a:prstGeom>
          <a:noFill/>
        </p:spPr>
        <p:txBody>
          <a:bodyPr wrap="square" rtlCol="0">
            <a:spAutoFit/>
          </a:bodyPr>
          <a:lstStyle/>
          <a:p>
            <a:r>
              <a:rPr lang="en-US" sz="900" dirty="0">
                <a:latin typeface="Noto Sans" panose="020B0502040504020204" pitchFamily="34" charset="0"/>
                <a:ea typeface="Noto Sans" panose="020B0502040504020204" pitchFamily="34" charset="0"/>
                <a:cs typeface="Noto Sans" panose="020B0502040504020204" pitchFamily="34" charset="0"/>
              </a:rPr>
              <a:t>SDSU Extension is an equal opportunity provider and employer in accordance with the nondiscrimination policies of South Dakota State University, the South Dakota Board of Regents and the United States Department of Agriculture. </a:t>
            </a:r>
          </a:p>
          <a:p>
            <a:r>
              <a:rPr lang="en-US" sz="900" dirty="0">
                <a:latin typeface="Noto Sans" panose="020B0502040504020204" pitchFamily="34" charset="0"/>
                <a:ea typeface="Noto Sans" panose="020B0502040504020204" pitchFamily="34" charset="0"/>
                <a:cs typeface="Noto Sans" panose="020B0502040504020204" pitchFamily="34" charset="0"/>
              </a:rPr>
              <a:t>Learn more at </a:t>
            </a:r>
            <a:r>
              <a:rPr lang="en-US" sz="900" u="sng" dirty="0" err="1">
                <a:latin typeface="Noto Sans" panose="020B0502040504020204" pitchFamily="34" charset="0"/>
                <a:ea typeface="Noto Sans" panose="020B0502040504020204" pitchFamily="34" charset="0"/>
                <a:cs typeface="Noto Sans" panose="020B0502040504020204" pitchFamily="34" charset="0"/>
              </a:rPr>
              <a:t>extension.sdstate.edu</a:t>
            </a:r>
            <a:r>
              <a:rPr lang="en-US" sz="900" dirty="0">
                <a:latin typeface="Noto Sans" panose="020B0502040504020204" pitchFamily="34" charset="0"/>
                <a:ea typeface="Noto Sans" panose="020B0502040504020204" pitchFamily="34" charset="0"/>
                <a:cs typeface="Noto Sans" panose="020B0502040504020204" pitchFamily="34" charset="0"/>
              </a:rPr>
              <a:t>. © 2023, South Dakota Board of Regents</a:t>
            </a:r>
          </a:p>
        </p:txBody>
      </p:sp>
    </p:spTree>
    <p:extLst>
      <p:ext uri="{BB962C8B-B14F-4D97-AF65-F5344CB8AC3E}">
        <p14:creationId xmlns:p14="http://schemas.microsoft.com/office/powerpoint/2010/main" val="1467342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9514E7A1-1694-E906-B1F4-607723CC9273}"/>
              </a:ext>
              <a:ext uri="{C183D7F6-B498-43B3-948B-1728B52AA6E4}">
                <adec:decorative xmlns:adec="http://schemas.microsoft.com/office/drawing/2017/decorative" val="1"/>
              </a:ext>
            </a:extLst>
          </p:cNvPr>
          <p:cNvSpPr/>
          <p:nvPr/>
        </p:nvSpPr>
        <p:spPr>
          <a:xfrm>
            <a:off x="-105104" y="-96982"/>
            <a:ext cx="12402207" cy="6079897"/>
          </a:xfrm>
          <a:prstGeom prst="rect">
            <a:avLst/>
          </a:prstGeom>
          <a:solidFill>
            <a:srgbClr val="0C22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365E9F-AE6A-4072-FCC7-4587D8F42B20}"/>
              </a:ext>
            </a:extLst>
          </p:cNvPr>
          <p:cNvSpPr>
            <a:spLocks noGrp="1"/>
          </p:cNvSpPr>
          <p:nvPr>
            <p:ph type="title"/>
          </p:nvPr>
        </p:nvSpPr>
        <p:spPr>
          <a:xfrm>
            <a:off x="491837" y="232389"/>
            <a:ext cx="10515600" cy="1075748"/>
          </a:xfrm>
        </p:spPr>
        <p:txBody>
          <a:bodyPr>
            <a:normAutofit/>
          </a:bodyPr>
          <a:lstStyle/>
          <a:p>
            <a:r>
              <a:rPr lang="en-US" sz="3600" b="1" dirty="0">
                <a:solidFill>
                  <a:srgbClr val="FFD100"/>
                </a:solidFill>
                <a:latin typeface="Noto Serif" panose="02020502060505020204" pitchFamily="18" charset="0"/>
                <a:ea typeface="Noto Serif" panose="02020502060505020204" pitchFamily="18" charset="0"/>
                <a:cs typeface="Noto Serif" panose="02020502060505020204" pitchFamily="18" charset="0"/>
              </a:rPr>
              <a:t>Insert Agenda/Goals/Steps</a:t>
            </a:r>
          </a:p>
        </p:txBody>
      </p:sp>
      <p:sp>
        <p:nvSpPr>
          <p:cNvPr id="23" name="Rectangle 22">
            <a:extLst>
              <a:ext uri="{FF2B5EF4-FFF2-40B4-BE49-F238E27FC236}">
                <a16:creationId xmlns:a16="http://schemas.microsoft.com/office/drawing/2014/main" id="{3EA9BDAB-5108-7E72-E28D-930FF6AF9D91}"/>
              </a:ext>
              <a:ext uri="{C183D7F6-B498-43B3-948B-1728B52AA6E4}">
                <adec:decorative xmlns:adec="http://schemas.microsoft.com/office/drawing/2017/decorative" val="1"/>
              </a:ext>
            </a:extLst>
          </p:cNvPr>
          <p:cNvSpPr/>
          <p:nvPr/>
        </p:nvSpPr>
        <p:spPr>
          <a:xfrm>
            <a:off x="-105105" y="1188639"/>
            <a:ext cx="12402207" cy="112407"/>
          </a:xfrm>
          <a:prstGeom prst="rect">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Badge 1 with solid fill">
            <a:extLst>
              <a:ext uri="{FF2B5EF4-FFF2-40B4-BE49-F238E27FC236}">
                <a16:creationId xmlns:a16="http://schemas.microsoft.com/office/drawing/2014/main" id="{27E846E8-FA93-F7B5-E277-D85222836F9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77945" y="1719473"/>
            <a:ext cx="648531" cy="648531"/>
          </a:xfrm>
          <a:prstGeom prst="rect">
            <a:avLst/>
          </a:prstGeom>
        </p:spPr>
      </p:pic>
      <p:sp>
        <p:nvSpPr>
          <p:cNvPr id="10" name="TextBox 9">
            <a:extLst>
              <a:ext uri="{FF2B5EF4-FFF2-40B4-BE49-F238E27FC236}">
                <a16:creationId xmlns:a16="http://schemas.microsoft.com/office/drawing/2014/main" id="{6EB064A9-8C2A-FF45-02E9-752023F302ED}"/>
              </a:ext>
            </a:extLst>
          </p:cNvPr>
          <p:cNvSpPr txBox="1"/>
          <p:nvPr/>
        </p:nvSpPr>
        <p:spPr>
          <a:xfrm>
            <a:off x="1861343" y="1834985"/>
            <a:ext cx="5860473" cy="400110"/>
          </a:xfrm>
          <a:prstGeom prst="rect">
            <a:avLst/>
          </a:prstGeom>
          <a:noFill/>
        </p:spPr>
        <p:txBody>
          <a:bodyPr wrap="square" rtlCol="0">
            <a:spAutoFit/>
          </a:bodyPr>
          <a:lstStyle/>
          <a:p>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Insert Title/Main Objectives</a:t>
            </a:r>
          </a:p>
        </p:txBody>
      </p:sp>
      <p:sp>
        <p:nvSpPr>
          <p:cNvPr id="11" name="TextBox 10">
            <a:extLst>
              <a:ext uri="{FF2B5EF4-FFF2-40B4-BE49-F238E27FC236}">
                <a16:creationId xmlns:a16="http://schemas.microsoft.com/office/drawing/2014/main" id="{F412AD54-D9CD-8042-7121-EB58D1ECBCCB}"/>
              </a:ext>
            </a:extLst>
          </p:cNvPr>
          <p:cNvSpPr txBox="1"/>
          <p:nvPr/>
        </p:nvSpPr>
        <p:spPr>
          <a:xfrm>
            <a:off x="2434217" y="2403608"/>
            <a:ext cx="5860473" cy="338554"/>
          </a:xfrm>
          <a:prstGeom prst="rect">
            <a:avLst/>
          </a:prstGeom>
          <a:noFill/>
        </p:spPr>
        <p:txBody>
          <a:bodyPr wrap="square" rtlCol="0">
            <a:spAutoFit/>
          </a:bodyPr>
          <a:lstStyle/>
          <a:p>
            <a:r>
              <a:rPr lang="en-US" sz="1600" dirty="0">
                <a:solidFill>
                  <a:schemeClr val="bg1"/>
                </a:solidFill>
                <a:latin typeface="Noto Sans" panose="020B0502040504020204" pitchFamily="34" charset="0"/>
                <a:ea typeface="Noto Sans" panose="020B0502040504020204" pitchFamily="34" charset="0"/>
                <a:cs typeface="Noto Sans" panose="020B0502040504020204" pitchFamily="34" charset="0"/>
              </a:rPr>
              <a:t> Space to explain only if needed </a:t>
            </a:r>
          </a:p>
        </p:txBody>
      </p:sp>
      <p:pic>
        <p:nvPicPr>
          <p:cNvPr id="19" name="Graphic 18" descr="Badge with solid fill">
            <a:extLst>
              <a:ext uri="{FF2B5EF4-FFF2-40B4-BE49-F238E27FC236}">
                <a16:creationId xmlns:a16="http://schemas.microsoft.com/office/drawing/2014/main" id="{27327AAB-85D5-52B6-DC32-45436C833C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7945" y="3038938"/>
            <a:ext cx="648531" cy="648531"/>
          </a:xfrm>
          <a:prstGeom prst="rect">
            <a:avLst/>
          </a:prstGeom>
        </p:spPr>
      </p:pic>
      <p:sp>
        <p:nvSpPr>
          <p:cNvPr id="24" name="TextBox 23">
            <a:extLst>
              <a:ext uri="{FF2B5EF4-FFF2-40B4-BE49-F238E27FC236}">
                <a16:creationId xmlns:a16="http://schemas.microsoft.com/office/drawing/2014/main" id="{35C4AD76-0938-AFD2-71B9-B277796E5DB8}"/>
              </a:ext>
            </a:extLst>
          </p:cNvPr>
          <p:cNvSpPr txBox="1"/>
          <p:nvPr/>
        </p:nvSpPr>
        <p:spPr>
          <a:xfrm>
            <a:off x="1861343" y="3163149"/>
            <a:ext cx="5860473" cy="400110"/>
          </a:xfrm>
          <a:prstGeom prst="rect">
            <a:avLst/>
          </a:prstGeom>
          <a:noFill/>
        </p:spPr>
        <p:txBody>
          <a:bodyPr wrap="square" rtlCol="0">
            <a:spAutoFit/>
          </a:bodyPr>
          <a:lstStyle/>
          <a:p>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Insert Title/Main Objectives</a:t>
            </a:r>
          </a:p>
        </p:txBody>
      </p:sp>
      <p:sp>
        <p:nvSpPr>
          <p:cNvPr id="25" name="TextBox 24">
            <a:extLst>
              <a:ext uri="{FF2B5EF4-FFF2-40B4-BE49-F238E27FC236}">
                <a16:creationId xmlns:a16="http://schemas.microsoft.com/office/drawing/2014/main" id="{C4CF99EC-2E1E-815F-8196-05AF0BF8EEEE}"/>
              </a:ext>
            </a:extLst>
          </p:cNvPr>
          <p:cNvSpPr txBox="1"/>
          <p:nvPr/>
        </p:nvSpPr>
        <p:spPr>
          <a:xfrm>
            <a:off x="2434217" y="3731772"/>
            <a:ext cx="5860473" cy="338554"/>
          </a:xfrm>
          <a:prstGeom prst="rect">
            <a:avLst/>
          </a:prstGeom>
          <a:noFill/>
        </p:spPr>
        <p:txBody>
          <a:bodyPr wrap="square" rtlCol="0">
            <a:spAutoFit/>
          </a:bodyPr>
          <a:lstStyle/>
          <a:p>
            <a:r>
              <a:rPr lang="en-US" sz="1600" dirty="0">
                <a:solidFill>
                  <a:schemeClr val="bg1"/>
                </a:solidFill>
                <a:latin typeface="Noto Sans" panose="020B0502040504020204" pitchFamily="34" charset="0"/>
                <a:ea typeface="Noto Sans" panose="020B0502040504020204" pitchFamily="34" charset="0"/>
                <a:cs typeface="Noto Sans" panose="020B0502040504020204" pitchFamily="34" charset="0"/>
              </a:rPr>
              <a:t> Space to explain only if needed </a:t>
            </a:r>
          </a:p>
        </p:txBody>
      </p:sp>
      <p:pic>
        <p:nvPicPr>
          <p:cNvPr id="21" name="Graphic 20" descr="Badge 3 with solid fill">
            <a:extLst>
              <a:ext uri="{FF2B5EF4-FFF2-40B4-BE49-F238E27FC236}">
                <a16:creationId xmlns:a16="http://schemas.microsoft.com/office/drawing/2014/main" id="{8D4CEB75-5801-DD7D-24E0-7402891CF7A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77944" y="4339184"/>
            <a:ext cx="648531" cy="648531"/>
          </a:xfrm>
          <a:prstGeom prst="rect">
            <a:avLst/>
          </a:prstGeom>
        </p:spPr>
      </p:pic>
      <p:sp>
        <p:nvSpPr>
          <p:cNvPr id="28" name="TextBox 27">
            <a:extLst>
              <a:ext uri="{FF2B5EF4-FFF2-40B4-BE49-F238E27FC236}">
                <a16:creationId xmlns:a16="http://schemas.microsoft.com/office/drawing/2014/main" id="{151E5C22-6B61-4F5A-C829-D904A2BAEAD4}"/>
              </a:ext>
            </a:extLst>
          </p:cNvPr>
          <p:cNvSpPr txBox="1"/>
          <p:nvPr/>
        </p:nvSpPr>
        <p:spPr>
          <a:xfrm>
            <a:off x="1861343" y="4492064"/>
            <a:ext cx="5860473" cy="400110"/>
          </a:xfrm>
          <a:prstGeom prst="rect">
            <a:avLst/>
          </a:prstGeom>
          <a:noFill/>
        </p:spPr>
        <p:txBody>
          <a:bodyPr wrap="square" rtlCol="0">
            <a:spAutoFit/>
          </a:bodyPr>
          <a:lstStyle/>
          <a:p>
            <a:r>
              <a:rPr lang="en-US" sz="2000" b="1" dirty="0">
                <a:solidFill>
                  <a:schemeClr val="bg1"/>
                </a:solidFill>
                <a:latin typeface="Noto Sans" panose="020B0502040504020204" pitchFamily="34" charset="0"/>
                <a:ea typeface="Noto Sans" panose="020B0502040504020204" pitchFamily="34" charset="0"/>
                <a:cs typeface="Noto Sans" panose="020B0502040504020204" pitchFamily="34" charset="0"/>
              </a:rPr>
              <a:t>Insert Title/Main Objectives</a:t>
            </a:r>
          </a:p>
        </p:txBody>
      </p:sp>
      <p:sp>
        <p:nvSpPr>
          <p:cNvPr id="29" name="TextBox 28">
            <a:extLst>
              <a:ext uri="{FF2B5EF4-FFF2-40B4-BE49-F238E27FC236}">
                <a16:creationId xmlns:a16="http://schemas.microsoft.com/office/drawing/2014/main" id="{7D818203-0BBE-83AF-F5C8-30679C812C92}"/>
              </a:ext>
            </a:extLst>
          </p:cNvPr>
          <p:cNvSpPr txBox="1"/>
          <p:nvPr/>
        </p:nvSpPr>
        <p:spPr>
          <a:xfrm>
            <a:off x="2434217" y="5060687"/>
            <a:ext cx="5860473" cy="338554"/>
          </a:xfrm>
          <a:prstGeom prst="rect">
            <a:avLst/>
          </a:prstGeom>
          <a:noFill/>
        </p:spPr>
        <p:txBody>
          <a:bodyPr wrap="square" rtlCol="0">
            <a:spAutoFit/>
          </a:bodyPr>
          <a:lstStyle/>
          <a:p>
            <a:r>
              <a:rPr lang="en-US" sz="1600" dirty="0">
                <a:solidFill>
                  <a:schemeClr val="bg1"/>
                </a:solidFill>
                <a:latin typeface="Noto Sans" panose="020B0502040504020204" pitchFamily="34" charset="0"/>
                <a:ea typeface="Noto Sans" panose="020B0502040504020204" pitchFamily="34" charset="0"/>
                <a:cs typeface="Noto Sans" panose="020B0502040504020204" pitchFamily="34" charset="0"/>
              </a:rPr>
              <a:t> Space to explain only if needed </a:t>
            </a:r>
          </a:p>
        </p:txBody>
      </p:sp>
      <p:sp>
        <p:nvSpPr>
          <p:cNvPr id="4" name="Rectangle 3">
            <a:extLst>
              <a:ext uri="{FF2B5EF4-FFF2-40B4-BE49-F238E27FC236}">
                <a16:creationId xmlns:a16="http://schemas.microsoft.com/office/drawing/2014/main" id="{FABC1E3A-FEC5-2736-8718-676CC7164ACD}"/>
              </a:ext>
              <a:ext uri="{C183D7F6-B498-43B3-948B-1728B52AA6E4}">
                <adec:decorative xmlns:adec="http://schemas.microsoft.com/office/drawing/2017/decorative" val="1"/>
              </a:ext>
            </a:extLst>
          </p:cNvPr>
          <p:cNvSpPr/>
          <p:nvPr/>
        </p:nvSpPr>
        <p:spPr>
          <a:xfrm>
            <a:off x="-105104" y="5982915"/>
            <a:ext cx="12402207" cy="900545"/>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8">
            <a:extLst>
              <a:ext uri="{FF2B5EF4-FFF2-40B4-BE49-F238E27FC236}">
                <a16:creationId xmlns:a16="http://schemas.microsoft.com/office/drawing/2014/main" id="{4F6F0875-C0FD-B1AF-5A18-89B925887A8D}"/>
              </a:ext>
              <a:ext uri="{C183D7F6-B498-43B3-948B-1728B52AA6E4}">
                <adec:decorative xmlns:adec="http://schemas.microsoft.com/office/drawing/2017/decorative" val="1"/>
              </a:ext>
            </a:extLst>
          </p:cNvPr>
          <p:cNvPicPr>
            <a:picLocks noGrp="1" noChangeAspect="1"/>
          </p:cNvPicPr>
          <p:nvPr>
            <p:ph idx="1"/>
          </p:nvPr>
        </p:nvPicPr>
        <p:blipFill>
          <a:blip r:embed="rId8"/>
          <a:stretch>
            <a:fillRect/>
          </a:stretch>
        </p:blipFill>
        <p:spPr>
          <a:xfrm>
            <a:off x="159711" y="6078456"/>
            <a:ext cx="2618833" cy="692875"/>
          </a:xfrm>
        </p:spPr>
      </p:pic>
      <p:sp>
        <p:nvSpPr>
          <p:cNvPr id="6" name="TextBox 5">
            <a:extLst>
              <a:ext uri="{FF2B5EF4-FFF2-40B4-BE49-F238E27FC236}">
                <a16:creationId xmlns:a16="http://schemas.microsoft.com/office/drawing/2014/main" id="{23D3CE66-7792-12C3-9438-83AD9FEFFE28}"/>
              </a:ext>
            </a:extLst>
          </p:cNvPr>
          <p:cNvSpPr txBox="1"/>
          <p:nvPr/>
        </p:nvSpPr>
        <p:spPr>
          <a:xfrm>
            <a:off x="8146472" y="6328827"/>
            <a:ext cx="3934691" cy="400110"/>
          </a:xfrm>
          <a:prstGeom prst="rect">
            <a:avLst/>
          </a:prstGeom>
          <a:noFill/>
        </p:spPr>
        <p:txBody>
          <a:bodyPr wrap="square" rtlCol="0">
            <a:spAutoFit/>
          </a:bodyPr>
          <a:lstStyle/>
          <a:p>
            <a:pPr algn="r"/>
            <a:r>
              <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rPr>
              <a:t>© 2023, South Dakota Board of Regents</a:t>
            </a:r>
          </a:p>
          <a:p>
            <a:pPr algn="r"/>
            <a:endPar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5074841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4DFC658-3C9A-47CB-1613-7F835980068C}"/>
              </a:ext>
              <a:ext uri="{C183D7F6-B498-43B3-948B-1728B52AA6E4}">
                <adec:decorative xmlns:adec="http://schemas.microsoft.com/office/drawing/2017/decorative" val="1"/>
              </a:ext>
            </a:extLst>
          </p:cNvPr>
          <p:cNvSpPr/>
          <p:nvPr/>
        </p:nvSpPr>
        <p:spPr>
          <a:xfrm>
            <a:off x="-105104" y="0"/>
            <a:ext cx="3425820" cy="5982915"/>
          </a:xfrm>
          <a:prstGeom prst="rect">
            <a:avLst/>
          </a:prstGeom>
          <a:solidFill>
            <a:srgbClr val="0C22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A62F12C8-1D87-77F6-E9CF-7553A22B7AA3}"/>
              </a:ext>
            </a:extLst>
          </p:cNvPr>
          <p:cNvSpPr>
            <a:spLocks noGrp="1"/>
          </p:cNvSpPr>
          <p:nvPr>
            <p:ph type="title"/>
          </p:nvPr>
        </p:nvSpPr>
        <p:spPr>
          <a:xfrm>
            <a:off x="184465" y="361060"/>
            <a:ext cx="2846682" cy="3627925"/>
          </a:xfrm>
        </p:spPr>
        <p:txBody>
          <a:bodyPr>
            <a:normAutofit/>
          </a:bodyPr>
          <a:lstStyle/>
          <a:p>
            <a:r>
              <a:rPr lang="en-US" sz="3600" b="1" dirty="0">
                <a:solidFill>
                  <a:srgbClr val="FFD100"/>
                </a:solidFill>
                <a:latin typeface="Noto Serif" panose="02020502060505020204" pitchFamily="18" charset="0"/>
                <a:ea typeface="Noto Serif" panose="02020502060505020204" pitchFamily="18" charset="0"/>
                <a:cs typeface="Noto Serif" panose="02020502060505020204" pitchFamily="18" charset="0"/>
              </a:rPr>
              <a:t>Insert Content Slide Title</a:t>
            </a:r>
          </a:p>
        </p:txBody>
      </p:sp>
      <p:pic>
        <p:nvPicPr>
          <p:cNvPr id="11" name="Graphic 10" descr="Chevron arrows with solid fill">
            <a:extLst>
              <a:ext uri="{FF2B5EF4-FFF2-40B4-BE49-F238E27FC236}">
                <a16:creationId xmlns:a16="http://schemas.microsoft.com/office/drawing/2014/main" id="{31056213-9A0F-B6BB-75E7-E205A53221F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56308" y="4889530"/>
            <a:ext cx="914400" cy="914400"/>
          </a:xfrm>
          <a:prstGeom prst="rect">
            <a:avLst/>
          </a:prstGeom>
        </p:spPr>
      </p:pic>
      <p:pic>
        <p:nvPicPr>
          <p:cNvPr id="12" name="Graphic 11" descr="Chevron arrows with solid fill">
            <a:extLst>
              <a:ext uri="{FF2B5EF4-FFF2-40B4-BE49-F238E27FC236}">
                <a16:creationId xmlns:a16="http://schemas.microsoft.com/office/drawing/2014/main" id="{7E751BE5-EBA7-4286-AB4A-AE4811C78F5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0227" y="4893054"/>
            <a:ext cx="914400" cy="914400"/>
          </a:xfrm>
          <a:prstGeom prst="rect">
            <a:avLst/>
          </a:prstGeom>
        </p:spPr>
      </p:pic>
      <p:pic>
        <p:nvPicPr>
          <p:cNvPr id="13" name="Graphic 12" descr="Chevron arrows with solid fill">
            <a:extLst>
              <a:ext uri="{FF2B5EF4-FFF2-40B4-BE49-F238E27FC236}">
                <a16:creationId xmlns:a16="http://schemas.microsoft.com/office/drawing/2014/main" id="{4B304201-2C11-80A5-1C3A-63C7A308113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15244" y="4896578"/>
            <a:ext cx="914400" cy="914400"/>
          </a:xfrm>
          <a:prstGeom prst="rect">
            <a:avLst/>
          </a:prstGeom>
        </p:spPr>
      </p:pic>
      <p:pic>
        <p:nvPicPr>
          <p:cNvPr id="14" name="Graphic 13" descr="Chevron arrows with solid fill">
            <a:extLst>
              <a:ext uri="{FF2B5EF4-FFF2-40B4-BE49-F238E27FC236}">
                <a16:creationId xmlns:a16="http://schemas.microsoft.com/office/drawing/2014/main" id="{095AB518-1AE4-861F-15F8-409716328FC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13281" y="4908671"/>
            <a:ext cx="914400" cy="914400"/>
          </a:xfrm>
          <a:prstGeom prst="rect">
            <a:avLst/>
          </a:prstGeom>
        </p:spPr>
      </p:pic>
      <p:sp>
        <p:nvSpPr>
          <p:cNvPr id="3" name="Content Placeholder 2">
            <a:extLst>
              <a:ext uri="{FF2B5EF4-FFF2-40B4-BE49-F238E27FC236}">
                <a16:creationId xmlns:a16="http://schemas.microsoft.com/office/drawing/2014/main" id="{7581BE48-D34E-2BD7-B339-017730D0D98B}"/>
              </a:ext>
            </a:extLst>
          </p:cNvPr>
          <p:cNvSpPr>
            <a:spLocks noGrp="1"/>
          </p:cNvSpPr>
          <p:nvPr>
            <p:ph idx="1"/>
          </p:nvPr>
        </p:nvSpPr>
        <p:spPr>
          <a:xfrm>
            <a:off x="3676336" y="678872"/>
            <a:ext cx="8037682" cy="4946073"/>
          </a:xfrm>
        </p:spPr>
        <p:txBody>
          <a:bodyPr>
            <a:normAutofit/>
          </a:bodyPr>
          <a:lstStyle/>
          <a:p>
            <a:r>
              <a:rPr lang="en-US" sz="2400" dirty="0">
                <a:solidFill>
                  <a:srgbClr val="0C2240"/>
                </a:solidFill>
                <a:latin typeface="Noto Sans" panose="020B0502040504020204" pitchFamily="34" charset="0"/>
                <a:ea typeface="Noto Sans" panose="020B0502040504020204" pitchFamily="34" charset="0"/>
                <a:cs typeface="Noto Sans" panose="020B0502040504020204" pitchFamily="34" charset="0"/>
              </a:rPr>
              <a:t>For presentations, less is better when it comes to content on a slide.</a:t>
            </a:r>
          </a:p>
          <a:p>
            <a:r>
              <a:rPr lang="en-US" sz="2400" dirty="0">
                <a:solidFill>
                  <a:srgbClr val="0C2240"/>
                </a:solidFill>
                <a:latin typeface="Noto Sans" panose="020B0502040504020204" pitchFamily="34" charset="0"/>
                <a:ea typeface="Noto Sans" panose="020B0502040504020204" pitchFamily="34" charset="0"/>
                <a:cs typeface="Noto Sans" panose="020B0502040504020204" pitchFamily="34" charset="0"/>
              </a:rPr>
              <a:t>You do not want to be reading off the slides when presenting.</a:t>
            </a:r>
          </a:p>
        </p:txBody>
      </p:sp>
      <p:sp>
        <p:nvSpPr>
          <p:cNvPr id="4" name="Rectangle 3">
            <a:extLst>
              <a:ext uri="{FF2B5EF4-FFF2-40B4-BE49-F238E27FC236}">
                <a16:creationId xmlns:a16="http://schemas.microsoft.com/office/drawing/2014/main" id="{4FFDADB5-E882-6E2D-74B8-7A600E7AEAFA}"/>
              </a:ext>
              <a:ext uri="{C183D7F6-B498-43B3-948B-1728B52AA6E4}">
                <adec:decorative xmlns:adec="http://schemas.microsoft.com/office/drawing/2017/decorative" val="1"/>
              </a:ext>
            </a:extLst>
          </p:cNvPr>
          <p:cNvSpPr/>
          <p:nvPr/>
        </p:nvSpPr>
        <p:spPr>
          <a:xfrm>
            <a:off x="-105104" y="5982915"/>
            <a:ext cx="12402207" cy="900545"/>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Content Placeholder 8">
            <a:extLst>
              <a:ext uri="{FF2B5EF4-FFF2-40B4-BE49-F238E27FC236}">
                <a16:creationId xmlns:a16="http://schemas.microsoft.com/office/drawing/2014/main" id="{95011C2B-F585-F1ED-7181-3817BBA33D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9711" y="6078456"/>
            <a:ext cx="2618833" cy="692875"/>
          </a:xfrm>
          <a:prstGeom prst="rect">
            <a:avLst/>
          </a:prstGeom>
        </p:spPr>
      </p:pic>
      <p:sp>
        <p:nvSpPr>
          <p:cNvPr id="5" name="TextBox 4">
            <a:extLst>
              <a:ext uri="{FF2B5EF4-FFF2-40B4-BE49-F238E27FC236}">
                <a16:creationId xmlns:a16="http://schemas.microsoft.com/office/drawing/2014/main" id="{86BFFE4B-0DDD-5DCE-489E-3C395FAFFF61}"/>
              </a:ext>
            </a:extLst>
          </p:cNvPr>
          <p:cNvSpPr txBox="1"/>
          <p:nvPr/>
        </p:nvSpPr>
        <p:spPr>
          <a:xfrm>
            <a:off x="8146472" y="6328827"/>
            <a:ext cx="3934691" cy="400110"/>
          </a:xfrm>
          <a:prstGeom prst="rect">
            <a:avLst/>
          </a:prstGeom>
          <a:noFill/>
        </p:spPr>
        <p:txBody>
          <a:bodyPr wrap="square" rtlCol="0">
            <a:spAutoFit/>
          </a:bodyPr>
          <a:lstStyle/>
          <a:p>
            <a:pPr algn="r"/>
            <a:r>
              <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rPr>
              <a:t>© 2023, South Dakota Board of Regents</a:t>
            </a:r>
          </a:p>
          <a:p>
            <a:pPr algn="r"/>
            <a:endPar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530172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D05173B-D1D9-75AD-B5FA-A0A097621893}"/>
              </a:ext>
              <a:ext uri="{C183D7F6-B498-43B3-948B-1728B52AA6E4}">
                <adec:decorative xmlns:adec="http://schemas.microsoft.com/office/drawing/2017/decorative" val="1"/>
              </a:ext>
            </a:extLst>
          </p:cNvPr>
          <p:cNvSpPr/>
          <p:nvPr/>
        </p:nvSpPr>
        <p:spPr>
          <a:xfrm>
            <a:off x="-105104" y="0"/>
            <a:ext cx="12402207" cy="5982915"/>
          </a:xfrm>
          <a:prstGeom prst="rect">
            <a:avLst/>
          </a:prstGeom>
          <a:solidFill>
            <a:srgbClr val="0C22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7E7A57-1D85-C72D-58A8-CD7A7E903FDD}"/>
              </a:ext>
            </a:extLst>
          </p:cNvPr>
          <p:cNvSpPr>
            <a:spLocks noGrp="1"/>
          </p:cNvSpPr>
          <p:nvPr>
            <p:ph type="title"/>
          </p:nvPr>
        </p:nvSpPr>
        <p:spPr>
          <a:xfrm>
            <a:off x="302171" y="168781"/>
            <a:ext cx="10515600" cy="936808"/>
          </a:xfrm>
        </p:spPr>
        <p:txBody>
          <a:bodyPr>
            <a:normAutofit/>
          </a:bodyPr>
          <a:lstStyle/>
          <a:p>
            <a:r>
              <a:rPr lang="en-US" sz="3600" b="1" dirty="0">
                <a:solidFill>
                  <a:schemeClr val="bg1"/>
                </a:solidFill>
                <a:latin typeface="Noto Serif" panose="02020502060505020204" pitchFamily="18" charset="0"/>
                <a:ea typeface="Noto Serif" panose="02020502060505020204" pitchFamily="18" charset="0"/>
                <a:cs typeface="Noto Serif" panose="02020502060505020204" pitchFamily="18" charset="0"/>
              </a:rPr>
              <a:t> Steps/Cause &amp; Effects Content Slide</a:t>
            </a:r>
            <a:endParaRPr lang="en-US" sz="3600" dirty="0">
              <a:solidFill>
                <a:schemeClr val="bg1"/>
              </a:solidFill>
            </a:endParaRPr>
          </a:p>
        </p:txBody>
      </p:sp>
      <p:sp>
        <p:nvSpPr>
          <p:cNvPr id="7" name="Rectangle 6">
            <a:extLst>
              <a:ext uri="{FF2B5EF4-FFF2-40B4-BE49-F238E27FC236}">
                <a16:creationId xmlns:a16="http://schemas.microsoft.com/office/drawing/2014/main" id="{51C99A32-B31B-0505-FF5B-55FE1B065294}"/>
              </a:ext>
              <a:ext uri="{C183D7F6-B498-43B3-948B-1728B52AA6E4}">
                <adec:decorative xmlns:adec="http://schemas.microsoft.com/office/drawing/2017/decorative" val="1"/>
              </a:ext>
            </a:extLst>
          </p:cNvPr>
          <p:cNvSpPr/>
          <p:nvPr/>
        </p:nvSpPr>
        <p:spPr>
          <a:xfrm>
            <a:off x="1316182" y="1240221"/>
            <a:ext cx="3713017" cy="187749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E47B507-5DF6-4C8B-1684-146CC55A2413}"/>
              </a:ext>
            </a:extLst>
          </p:cNvPr>
          <p:cNvSpPr>
            <a:spLocks noGrp="1"/>
          </p:cNvSpPr>
          <p:nvPr>
            <p:ph idx="1"/>
          </p:nvPr>
        </p:nvSpPr>
        <p:spPr>
          <a:xfrm>
            <a:off x="1482436" y="1370205"/>
            <a:ext cx="3339184" cy="1469537"/>
          </a:xfrm>
        </p:spPr>
        <p:txBody>
          <a:bodyPr/>
          <a:lstStyle/>
          <a:p>
            <a:pPr marL="0" indent="0" algn="ctr">
              <a:buNone/>
            </a:pPr>
            <a:r>
              <a:rPr lang="en-US" b="1" dirty="0">
                <a:solidFill>
                  <a:srgbClr val="0C2240"/>
                </a:solidFill>
                <a:latin typeface="Noto Sans" panose="020B0502040504020204" pitchFamily="34" charset="0"/>
                <a:ea typeface="Noto Sans" panose="020B0502040504020204" pitchFamily="34" charset="0"/>
                <a:cs typeface="Noto Sans" panose="020B0502040504020204" pitchFamily="34" charset="0"/>
              </a:rPr>
              <a:t>Action 1 Title</a:t>
            </a:r>
          </a:p>
          <a:p>
            <a:pPr marL="0" indent="0" algn="ctr">
              <a:buNone/>
            </a:pPr>
            <a:r>
              <a:rPr lang="en-US" sz="2000" dirty="0">
                <a:solidFill>
                  <a:srgbClr val="0C2240"/>
                </a:solidFill>
                <a:latin typeface="Noto Sans" panose="020B0502040504020204" pitchFamily="34" charset="0"/>
                <a:ea typeface="Noto Sans" panose="020B0502040504020204" pitchFamily="34" charset="0"/>
                <a:cs typeface="Noto Sans" panose="020B0502040504020204" pitchFamily="34" charset="0"/>
              </a:rPr>
              <a:t>Description if needed.</a:t>
            </a:r>
          </a:p>
        </p:txBody>
      </p:sp>
      <p:pic>
        <p:nvPicPr>
          <p:cNvPr id="15" name="Graphic 14" descr="Chevron arrows with solid fill">
            <a:extLst>
              <a:ext uri="{FF2B5EF4-FFF2-40B4-BE49-F238E27FC236}">
                <a16:creationId xmlns:a16="http://schemas.microsoft.com/office/drawing/2014/main" id="{C8375D17-344D-F882-83ED-3ACD33EA66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38799" y="1798663"/>
            <a:ext cx="914400" cy="914400"/>
          </a:xfrm>
          <a:prstGeom prst="rect">
            <a:avLst/>
          </a:prstGeom>
        </p:spPr>
      </p:pic>
      <p:sp>
        <p:nvSpPr>
          <p:cNvPr id="17" name="Rectangle 16">
            <a:extLst>
              <a:ext uri="{FF2B5EF4-FFF2-40B4-BE49-F238E27FC236}">
                <a16:creationId xmlns:a16="http://schemas.microsoft.com/office/drawing/2014/main" id="{7A1106DE-CB39-7078-AA15-C3CF091C1A9C}"/>
              </a:ext>
              <a:ext uri="{C183D7F6-B498-43B3-948B-1728B52AA6E4}">
                <adec:decorative xmlns:adec="http://schemas.microsoft.com/office/drawing/2017/decorative" val="1"/>
              </a:ext>
            </a:extLst>
          </p:cNvPr>
          <p:cNvSpPr/>
          <p:nvPr/>
        </p:nvSpPr>
        <p:spPr>
          <a:xfrm>
            <a:off x="7252138" y="1240221"/>
            <a:ext cx="3713017" cy="187749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A667C4D8-4647-5365-0AB2-8E333CB9BA96}"/>
              </a:ext>
            </a:extLst>
          </p:cNvPr>
          <p:cNvSpPr txBox="1">
            <a:spLocks/>
          </p:cNvSpPr>
          <p:nvPr/>
        </p:nvSpPr>
        <p:spPr>
          <a:xfrm>
            <a:off x="7341475" y="1499686"/>
            <a:ext cx="3623680" cy="1512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0C2240"/>
                </a:solidFill>
                <a:latin typeface="Noto Sans" panose="020B0502040504020204" pitchFamily="34" charset="0"/>
                <a:ea typeface="Noto Sans" panose="020B0502040504020204" pitchFamily="34" charset="0"/>
                <a:cs typeface="Noto Sans" panose="020B0502040504020204" pitchFamily="34" charset="0"/>
              </a:rPr>
              <a:t>Result 1 Title</a:t>
            </a:r>
          </a:p>
          <a:p>
            <a:pPr marL="0" indent="0" algn="ctr">
              <a:buFont typeface="Arial" panose="020B0604020202020204" pitchFamily="34" charset="0"/>
              <a:buNone/>
            </a:pPr>
            <a:r>
              <a:rPr lang="en-US" sz="2000" dirty="0">
                <a:solidFill>
                  <a:srgbClr val="0C2240"/>
                </a:solidFill>
                <a:latin typeface="Noto Sans" panose="020B0502040504020204" pitchFamily="34" charset="0"/>
                <a:ea typeface="Noto Sans" panose="020B0502040504020204" pitchFamily="34" charset="0"/>
                <a:cs typeface="Noto Sans" panose="020B0502040504020204" pitchFamily="34" charset="0"/>
              </a:rPr>
              <a:t>Description if needed.</a:t>
            </a:r>
          </a:p>
        </p:txBody>
      </p:sp>
      <p:sp>
        <p:nvSpPr>
          <p:cNvPr id="18" name="Rectangle 17">
            <a:extLst>
              <a:ext uri="{FF2B5EF4-FFF2-40B4-BE49-F238E27FC236}">
                <a16:creationId xmlns:a16="http://schemas.microsoft.com/office/drawing/2014/main" id="{FD9FF8FA-BCAE-72E5-6E81-5BA4D426D4AF}"/>
              </a:ext>
              <a:ext uri="{C183D7F6-B498-43B3-948B-1728B52AA6E4}">
                <adec:decorative xmlns:adec="http://schemas.microsoft.com/office/drawing/2017/decorative" val="1"/>
              </a:ext>
            </a:extLst>
          </p:cNvPr>
          <p:cNvSpPr/>
          <p:nvPr/>
        </p:nvSpPr>
        <p:spPr>
          <a:xfrm>
            <a:off x="1316182" y="3386997"/>
            <a:ext cx="3713017" cy="187749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2">
            <a:extLst>
              <a:ext uri="{FF2B5EF4-FFF2-40B4-BE49-F238E27FC236}">
                <a16:creationId xmlns:a16="http://schemas.microsoft.com/office/drawing/2014/main" id="{F6A654E0-1F8A-8BD6-68CC-0F07BA0D4A30}"/>
              </a:ext>
            </a:extLst>
          </p:cNvPr>
          <p:cNvSpPr txBox="1">
            <a:spLocks/>
          </p:cNvSpPr>
          <p:nvPr/>
        </p:nvSpPr>
        <p:spPr>
          <a:xfrm>
            <a:off x="1482436" y="3516981"/>
            <a:ext cx="3339184" cy="14695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0C2240"/>
                </a:solidFill>
                <a:latin typeface="Noto Sans" panose="020B0502040504020204" pitchFamily="34" charset="0"/>
                <a:ea typeface="Noto Sans" panose="020B0502040504020204" pitchFamily="34" charset="0"/>
                <a:cs typeface="Noto Sans" panose="020B0502040504020204" pitchFamily="34" charset="0"/>
              </a:rPr>
              <a:t>Action 1 Title</a:t>
            </a:r>
          </a:p>
          <a:p>
            <a:pPr marL="0" indent="0" algn="ctr">
              <a:buFont typeface="Arial" panose="020B0604020202020204" pitchFamily="34" charset="0"/>
              <a:buNone/>
            </a:pPr>
            <a:r>
              <a:rPr lang="en-US" sz="2000" dirty="0">
                <a:solidFill>
                  <a:srgbClr val="0C2240"/>
                </a:solidFill>
                <a:latin typeface="Noto Sans" panose="020B0502040504020204" pitchFamily="34" charset="0"/>
                <a:ea typeface="Noto Sans" panose="020B0502040504020204" pitchFamily="34" charset="0"/>
                <a:cs typeface="Noto Sans" panose="020B0502040504020204" pitchFamily="34" charset="0"/>
              </a:rPr>
              <a:t>Description if needed.</a:t>
            </a:r>
          </a:p>
        </p:txBody>
      </p:sp>
      <p:pic>
        <p:nvPicPr>
          <p:cNvPr id="16" name="Graphic 15" descr="Chevron arrows with solid fill">
            <a:extLst>
              <a:ext uri="{FF2B5EF4-FFF2-40B4-BE49-F238E27FC236}">
                <a16:creationId xmlns:a16="http://schemas.microsoft.com/office/drawing/2014/main" id="{01E0BFB8-1DA9-FDEC-0356-5E695978DE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1863" y="4144938"/>
            <a:ext cx="914400" cy="914400"/>
          </a:xfrm>
          <a:prstGeom prst="rect">
            <a:avLst/>
          </a:prstGeom>
        </p:spPr>
      </p:pic>
      <p:sp>
        <p:nvSpPr>
          <p:cNvPr id="20" name="Rectangle 19">
            <a:extLst>
              <a:ext uri="{FF2B5EF4-FFF2-40B4-BE49-F238E27FC236}">
                <a16:creationId xmlns:a16="http://schemas.microsoft.com/office/drawing/2014/main" id="{7AA062E4-FA58-AA4A-F182-1284371436FE}"/>
              </a:ext>
              <a:ext uri="{C183D7F6-B498-43B3-948B-1728B52AA6E4}">
                <adec:decorative xmlns:adec="http://schemas.microsoft.com/office/drawing/2017/decorative" val="1"/>
              </a:ext>
            </a:extLst>
          </p:cNvPr>
          <p:cNvSpPr/>
          <p:nvPr/>
        </p:nvSpPr>
        <p:spPr>
          <a:xfrm>
            <a:off x="7252138" y="3386997"/>
            <a:ext cx="3713017" cy="1877490"/>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Content Placeholder 2">
            <a:extLst>
              <a:ext uri="{FF2B5EF4-FFF2-40B4-BE49-F238E27FC236}">
                <a16:creationId xmlns:a16="http://schemas.microsoft.com/office/drawing/2014/main" id="{CF0A71D7-AB19-F72E-B8A8-71EB8520EFA1}"/>
              </a:ext>
            </a:extLst>
          </p:cNvPr>
          <p:cNvSpPr txBox="1">
            <a:spLocks/>
          </p:cNvSpPr>
          <p:nvPr/>
        </p:nvSpPr>
        <p:spPr>
          <a:xfrm>
            <a:off x="7341475" y="3646462"/>
            <a:ext cx="3623680" cy="15123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0C2240"/>
                </a:solidFill>
                <a:latin typeface="Noto Sans" panose="020B0502040504020204" pitchFamily="34" charset="0"/>
                <a:ea typeface="Noto Sans" panose="020B0502040504020204" pitchFamily="34" charset="0"/>
                <a:cs typeface="Noto Sans" panose="020B0502040504020204" pitchFamily="34" charset="0"/>
              </a:rPr>
              <a:t>Result 1 Title</a:t>
            </a:r>
          </a:p>
          <a:p>
            <a:pPr marL="0" indent="0" algn="ctr">
              <a:buFont typeface="Arial" panose="020B0604020202020204" pitchFamily="34" charset="0"/>
              <a:buNone/>
            </a:pPr>
            <a:r>
              <a:rPr lang="en-US" sz="2000" dirty="0">
                <a:solidFill>
                  <a:srgbClr val="0C2240"/>
                </a:solidFill>
                <a:latin typeface="Noto Sans" panose="020B0502040504020204" pitchFamily="34" charset="0"/>
                <a:ea typeface="Noto Sans" panose="020B0502040504020204" pitchFamily="34" charset="0"/>
                <a:cs typeface="Noto Sans" panose="020B0502040504020204" pitchFamily="34" charset="0"/>
              </a:rPr>
              <a:t>Description if needed.</a:t>
            </a:r>
          </a:p>
        </p:txBody>
      </p:sp>
      <p:sp>
        <p:nvSpPr>
          <p:cNvPr id="4" name="Rectangle 3">
            <a:extLst>
              <a:ext uri="{FF2B5EF4-FFF2-40B4-BE49-F238E27FC236}">
                <a16:creationId xmlns:a16="http://schemas.microsoft.com/office/drawing/2014/main" id="{EA56E68C-8717-830D-BF5A-DF28296FA90C}"/>
              </a:ext>
              <a:ext uri="{C183D7F6-B498-43B3-948B-1728B52AA6E4}">
                <adec:decorative xmlns:adec="http://schemas.microsoft.com/office/drawing/2017/decorative" val="1"/>
              </a:ext>
            </a:extLst>
          </p:cNvPr>
          <p:cNvSpPr/>
          <p:nvPr/>
        </p:nvSpPr>
        <p:spPr>
          <a:xfrm>
            <a:off x="-105104" y="5982915"/>
            <a:ext cx="12402207" cy="900545"/>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Content Placeholder 8">
            <a:extLst>
              <a:ext uri="{FF2B5EF4-FFF2-40B4-BE49-F238E27FC236}">
                <a16:creationId xmlns:a16="http://schemas.microsoft.com/office/drawing/2014/main" id="{D95F90BC-5780-1819-58A4-0DDD0E6A527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59711" y="6078456"/>
            <a:ext cx="2618833" cy="692875"/>
          </a:xfrm>
          <a:prstGeom prst="rect">
            <a:avLst/>
          </a:prstGeom>
        </p:spPr>
      </p:pic>
      <p:sp>
        <p:nvSpPr>
          <p:cNvPr id="5" name="TextBox 4">
            <a:extLst>
              <a:ext uri="{FF2B5EF4-FFF2-40B4-BE49-F238E27FC236}">
                <a16:creationId xmlns:a16="http://schemas.microsoft.com/office/drawing/2014/main" id="{0919EBAC-5A5E-1CA6-F141-7A7DBC2ACFA5}"/>
              </a:ext>
            </a:extLst>
          </p:cNvPr>
          <p:cNvSpPr txBox="1"/>
          <p:nvPr/>
        </p:nvSpPr>
        <p:spPr>
          <a:xfrm>
            <a:off x="8146472" y="6328827"/>
            <a:ext cx="3934691" cy="400110"/>
          </a:xfrm>
          <a:prstGeom prst="rect">
            <a:avLst/>
          </a:prstGeom>
          <a:noFill/>
        </p:spPr>
        <p:txBody>
          <a:bodyPr wrap="square" rtlCol="0">
            <a:spAutoFit/>
          </a:bodyPr>
          <a:lstStyle/>
          <a:p>
            <a:pPr algn="r"/>
            <a:r>
              <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rPr>
              <a:t>© 2023, South Dakota Board of Regents</a:t>
            </a:r>
          </a:p>
          <a:p>
            <a:pPr algn="r"/>
            <a:endPar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614382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182DB-50EE-D28D-603D-1023D6521970}"/>
              </a:ext>
            </a:extLst>
          </p:cNvPr>
          <p:cNvSpPr>
            <a:spLocks noGrp="1"/>
          </p:cNvSpPr>
          <p:nvPr>
            <p:ph type="title"/>
          </p:nvPr>
        </p:nvSpPr>
        <p:spPr>
          <a:xfrm>
            <a:off x="242455" y="130493"/>
            <a:ext cx="10515600" cy="1122838"/>
          </a:xfrm>
        </p:spPr>
        <p:txBody>
          <a:bodyPr>
            <a:normAutofit/>
          </a:bodyPr>
          <a:lstStyle/>
          <a:p>
            <a:r>
              <a:rPr lang="en-US" sz="4000" b="1" dirty="0">
                <a:solidFill>
                  <a:srgbClr val="0C2240"/>
                </a:solidFill>
                <a:latin typeface="Noto Serif" panose="02020502060505020204" pitchFamily="18" charset="0"/>
                <a:ea typeface="Noto Serif" panose="02020502060505020204" pitchFamily="18" charset="0"/>
                <a:cs typeface="Noto Serif" panose="02020502060505020204" pitchFamily="18" charset="0"/>
              </a:rPr>
              <a:t>Image &amp; Content Slide</a:t>
            </a:r>
            <a:endParaRPr lang="en-US" sz="4000" dirty="0">
              <a:solidFill>
                <a:srgbClr val="0C2240"/>
              </a:solidFill>
            </a:endParaRPr>
          </a:p>
        </p:txBody>
      </p:sp>
      <p:sp>
        <p:nvSpPr>
          <p:cNvPr id="3" name="Content Placeholder 2">
            <a:extLst>
              <a:ext uri="{FF2B5EF4-FFF2-40B4-BE49-F238E27FC236}">
                <a16:creationId xmlns:a16="http://schemas.microsoft.com/office/drawing/2014/main" id="{BFB98614-691A-38F9-617B-074632DEB83D}"/>
              </a:ext>
            </a:extLst>
          </p:cNvPr>
          <p:cNvSpPr>
            <a:spLocks noGrp="1"/>
          </p:cNvSpPr>
          <p:nvPr>
            <p:ph idx="1"/>
          </p:nvPr>
        </p:nvSpPr>
        <p:spPr>
          <a:xfrm>
            <a:off x="722587" y="1253331"/>
            <a:ext cx="4777668" cy="4351338"/>
          </a:xfrm>
        </p:spPr>
        <p:txBody>
          <a:bodyPr>
            <a:normAutofit/>
          </a:bodyPr>
          <a:lstStyle/>
          <a:p>
            <a:r>
              <a:rPr lang="en-US" sz="2400" dirty="0">
                <a:solidFill>
                  <a:srgbClr val="0C2240"/>
                </a:solidFill>
                <a:latin typeface="Noto Sans" panose="020B0502040504020204" pitchFamily="34" charset="0"/>
                <a:ea typeface="Noto Sans" panose="020B0502040504020204" pitchFamily="34" charset="0"/>
                <a:cs typeface="Noto Sans" panose="020B0502040504020204" pitchFamily="34" charset="0"/>
              </a:rPr>
              <a:t>Text that supports the image, graphic, table, etc.</a:t>
            </a:r>
          </a:p>
        </p:txBody>
      </p:sp>
      <p:sp>
        <p:nvSpPr>
          <p:cNvPr id="9" name="Rectangle 8">
            <a:extLst>
              <a:ext uri="{FF2B5EF4-FFF2-40B4-BE49-F238E27FC236}">
                <a16:creationId xmlns:a16="http://schemas.microsoft.com/office/drawing/2014/main" id="{34D9AB7E-8F93-5FAB-CB80-E7FCF935B076}"/>
              </a:ext>
              <a:ext uri="{C183D7F6-B498-43B3-948B-1728B52AA6E4}">
                <adec:decorative xmlns:adec="http://schemas.microsoft.com/office/drawing/2017/decorative" val="1"/>
              </a:ext>
            </a:extLst>
          </p:cNvPr>
          <p:cNvSpPr/>
          <p:nvPr/>
        </p:nvSpPr>
        <p:spPr>
          <a:xfrm>
            <a:off x="5980387" y="1253331"/>
            <a:ext cx="6447140" cy="4351338"/>
          </a:xfrm>
          <a:prstGeom prst="rect">
            <a:avLst/>
          </a:prstGeom>
          <a:solidFill>
            <a:srgbClr val="0C22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erson planking">
            <a:extLst>
              <a:ext uri="{FF2B5EF4-FFF2-40B4-BE49-F238E27FC236}">
                <a16:creationId xmlns:a16="http://schemas.microsoft.com/office/drawing/2014/main" id="{7BC47E8C-F7E8-F217-E9A5-C186F4C55D4F}"/>
              </a:ext>
            </a:extLst>
          </p:cNvPr>
          <p:cNvPicPr>
            <a:picLocks noChangeAspect="1"/>
          </p:cNvPicPr>
          <p:nvPr/>
        </p:nvPicPr>
        <p:blipFill>
          <a:blip r:embed="rId2"/>
          <a:stretch>
            <a:fillRect/>
          </a:stretch>
        </p:blipFill>
        <p:spPr>
          <a:xfrm>
            <a:off x="6332004" y="1599243"/>
            <a:ext cx="5569526" cy="3713017"/>
          </a:xfrm>
          <a:prstGeom prst="rect">
            <a:avLst/>
          </a:prstGeom>
        </p:spPr>
      </p:pic>
      <p:sp>
        <p:nvSpPr>
          <p:cNvPr id="4" name="Rectangle 3">
            <a:extLst>
              <a:ext uri="{FF2B5EF4-FFF2-40B4-BE49-F238E27FC236}">
                <a16:creationId xmlns:a16="http://schemas.microsoft.com/office/drawing/2014/main" id="{EF60C05F-4FF0-A0DA-E0F6-3C0372B5FE3F}"/>
              </a:ext>
              <a:ext uri="{C183D7F6-B498-43B3-948B-1728B52AA6E4}">
                <adec:decorative xmlns:adec="http://schemas.microsoft.com/office/drawing/2017/decorative" val="1"/>
              </a:ext>
            </a:extLst>
          </p:cNvPr>
          <p:cNvSpPr/>
          <p:nvPr/>
        </p:nvSpPr>
        <p:spPr>
          <a:xfrm>
            <a:off x="-105104" y="5982915"/>
            <a:ext cx="12402207" cy="900545"/>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8">
            <a:extLst>
              <a:ext uri="{FF2B5EF4-FFF2-40B4-BE49-F238E27FC236}">
                <a16:creationId xmlns:a16="http://schemas.microsoft.com/office/drawing/2014/main" id="{A53CD4EC-2A03-4AB9-DA94-A425DE77862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59711" y="6078456"/>
            <a:ext cx="2618833" cy="692875"/>
          </a:xfrm>
          <a:prstGeom prst="rect">
            <a:avLst/>
          </a:prstGeom>
        </p:spPr>
      </p:pic>
      <p:sp>
        <p:nvSpPr>
          <p:cNvPr id="5" name="TextBox 4">
            <a:extLst>
              <a:ext uri="{FF2B5EF4-FFF2-40B4-BE49-F238E27FC236}">
                <a16:creationId xmlns:a16="http://schemas.microsoft.com/office/drawing/2014/main" id="{4B207339-B1C8-B662-512E-C9B0AB05BDE1}"/>
              </a:ext>
            </a:extLst>
          </p:cNvPr>
          <p:cNvSpPr txBox="1"/>
          <p:nvPr/>
        </p:nvSpPr>
        <p:spPr>
          <a:xfrm>
            <a:off x="8146472" y="6328827"/>
            <a:ext cx="3934691" cy="400110"/>
          </a:xfrm>
          <a:prstGeom prst="rect">
            <a:avLst/>
          </a:prstGeom>
          <a:noFill/>
        </p:spPr>
        <p:txBody>
          <a:bodyPr wrap="square" rtlCol="0">
            <a:spAutoFit/>
          </a:bodyPr>
          <a:lstStyle/>
          <a:p>
            <a:pPr algn="r"/>
            <a:r>
              <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rPr>
              <a:t>© 2023, South Dakota Board of Regents</a:t>
            </a:r>
          </a:p>
          <a:p>
            <a:pPr algn="r"/>
            <a:endPar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710762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182DB-50EE-D28D-603D-1023D6521970}"/>
              </a:ext>
            </a:extLst>
          </p:cNvPr>
          <p:cNvSpPr>
            <a:spLocks noGrp="1"/>
          </p:cNvSpPr>
          <p:nvPr>
            <p:ph type="title"/>
          </p:nvPr>
        </p:nvSpPr>
        <p:spPr>
          <a:xfrm>
            <a:off x="228360" y="356388"/>
            <a:ext cx="5590309" cy="1122838"/>
          </a:xfrm>
        </p:spPr>
        <p:txBody>
          <a:bodyPr>
            <a:normAutofit fontScale="90000"/>
          </a:bodyPr>
          <a:lstStyle/>
          <a:p>
            <a:r>
              <a:rPr lang="en-US" sz="4000" b="1" dirty="0">
                <a:solidFill>
                  <a:srgbClr val="0C2240"/>
                </a:solidFill>
                <a:latin typeface="Noto Serif" panose="02020502060505020204" pitchFamily="18" charset="0"/>
                <a:ea typeface="Noto Serif" panose="02020502060505020204" pitchFamily="18" charset="0"/>
                <a:cs typeface="Noto Serif" panose="02020502060505020204" pitchFamily="18" charset="0"/>
              </a:rPr>
              <a:t>Multiple Images &amp; Content Slide</a:t>
            </a:r>
            <a:endParaRPr lang="en-US" sz="4000" dirty="0">
              <a:solidFill>
                <a:srgbClr val="0C2240"/>
              </a:solidFill>
            </a:endParaRPr>
          </a:p>
        </p:txBody>
      </p:sp>
      <p:sp>
        <p:nvSpPr>
          <p:cNvPr id="3" name="Content Placeholder 2">
            <a:extLst>
              <a:ext uri="{FF2B5EF4-FFF2-40B4-BE49-F238E27FC236}">
                <a16:creationId xmlns:a16="http://schemas.microsoft.com/office/drawing/2014/main" id="{BFB98614-691A-38F9-617B-074632DEB83D}"/>
              </a:ext>
            </a:extLst>
          </p:cNvPr>
          <p:cNvSpPr>
            <a:spLocks noGrp="1"/>
          </p:cNvSpPr>
          <p:nvPr>
            <p:ph idx="1"/>
          </p:nvPr>
        </p:nvSpPr>
        <p:spPr>
          <a:xfrm>
            <a:off x="634681" y="1997765"/>
            <a:ext cx="4777668" cy="3606904"/>
          </a:xfrm>
        </p:spPr>
        <p:txBody>
          <a:bodyPr>
            <a:normAutofit/>
          </a:bodyPr>
          <a:lstStyle/>
          <a:p>
            <a:r>
              <a:rPr lang="en-US" sz="2400" dirty="0">
                <a:solidFill>
                  <a:srgbClr val="0C2240"/>
                </a:solidFill>
                <a:latin typeface="Noto Sans" panose="020B0502040504020204" pitchFamily="34" charset="0"/>
                <a:ea typeface="Noto Sans" panose="020B0502040504020204" pitchFamily="34" charset="0"/>
                <a:cs typeface="Noto Sans" panose="020B0502040504020204" pitchFamily="34" charset="0"/>
              </a:rPr>
              <a:t>Text that supports the image, graphic, table, etc.</a:t>
            </a:r>
          </a:p>
        </p:txBody>
      </p:sp>
      <p:sp>
        <p:nvSpPr>
          <p:cNvPr id="9" name="Rectangle 8">
            <a:extLst>
              <a:ext uri="{FF2B5EF4-FFF2-40B4-BE49-F238E27FC236}">
                <a16:creationId xmlns:a16="http://schemas.microsoft.com/office/drawing/2014/main" id="{34D9AB7E-8F93-5FAB-CB80-E7FCF935B076}"/>
              </a:ext>
              <a:ext uri="{C183D7F6-B498-43B3-948B-1728B52AA6E4}">
                <adec:decorative xmlns:adec="http://schemas.microsoft.com/office/drawing/2017/decorative" val="1"/>
              </a:ext>
            </a:extLst>
          </p:cNvPr>
          <p:cNvSpPr/>
          <p:nvPr/>
        </p:nvSpPr>
        <p:spPr>
          <a:xfrm>
            <a:off x="6373333" y="-387927"/>
            <a:ext cx="6054194" cy="6370842"/>
          </a:xfrm>
          <a:prstGeom prst="rect">
            <a:avLst/>
          </a:prstGeom>
          <a:solidFill>
            <a:srgbClr val="0C22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erson planking">
            <a:extLst>
              <a:ext uri="{FF2B5EF4-FFF2-40B4-BE49-F238E27FC236}">
                <a16:creationId xmlns:a16="http://schemas.microsoft.com/office/drawing/2014/main" id="{7BC47E8C-F7E8-F217-E9A5-C186F4C55D4F}"/>
              </a:ext>
            </a:extLst>
          </p:cNvPr>
          <p:cNvPicPr>
            <a:picLocks noChangeAspect="1"/>
          </p:cNvPicPr>
          <p:nvPr/>
        </p:nvPicPr>
        <p:blipFill>
          <a:blip r:embed="rId2"/>
          <a:stretch>
            <a:fillRect/>
          </a:stretch>
        </p:blipFill>
        <p:spPr>
          <a:xfrm>
            <a:off x="6930609" y="318655"/>
            <a:ext cx="4546693" cy="2321142"/>
          </a:xfrm>
          <a:prstGeom prst="rect">
            <a:avLst/>
          </a:prstGeom>
        </p:spPr>
      </p:pic>
      <p:pic>
        <p:nvPicPr>
          <p:cNvPr id="10" name="Picture 9" descr="Man watering plants">
            <a:extLst>
              <a:ext uri="{FF2B5EF4-FFF2-40B4-BE49-F238E27FC236}">
                <a16:creationId xmlns:a16="http://schemas.microsoft.com/office/drawing/2014/main" id="{17C89C59-E2DA-442D-0651-3D19FCA921A9}"/>
              </a:ext>
            </a:extLst>
          </p:cNvPr>
          <p:cNvPicPr>
            <a:picLocks noChangeAspect="1"/>
          </p:cNvPicPr>
          <p:nvPr/>
        </p:nvPicPr>
        <p:blipFill>
          <a:blip r:embed="rId3"/>
          <a:stretch>
            <a:fillRect/>
          </a:stretch>
        </p:blipFill>
        <p:spPr>
          <a:xfrm>
            <a:off x="6930609" y="2794283"/>
            <a:ext cx="4546693" cy="3034145"/>
          </a:xfrm>
          <a:prstGeom prst="rect">
            <a:avLst/>
          </a:prstGeom>
        </p:spPr>
      </p:pic>
      <p:sp>
        <p:nvSpPr>
          <p:cNvPr id="4" name="Rectangle 3">
            <a:extLst>
              <a:ext uri="{FF2B5EF4-FFF2-40B4-BE49-F238E27FC236}">
                <a16:creationId xmlns:a16="http://schemas.microsoft.com/office/drawing/2014/main" id="{EF60C05F-4FF0-A0DA-E0F6-3C0372B5FE3F}"/>
              </a:ext>
              <a:ext uri="{C183D7F6-B498-43B3-948B-1728B52AA6E4}">
                <adec:decorative xmlns:adec="http://schemas.microsoft.com/office/drawing/2017/decorative" val="1"/>
              </a:ext>
            </a:extLst>
          </p:cNvPr>
          <p:cNvSpPr/>
          <p:nvPr/>
        </p:nvSpPr>
        <p:spPr>
          <a:xfrm>
            <a:off x="-105104" y="5982915"/>
            <a:ext cx="12402207" cy="900545"/>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8">
            <a:extLst>
              <a:ext uri="{FF2B5EF4-FFF2-40B4-BE49-F238E27FC236}">
                <a16:creationId xmlns:a16="http://schemas.microsoft.com/office/drawing/2014/main" id="{09611C83-2BA0-8F60-56DA-FB89A1AD10F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9711" y="6078456"/>
            <a:ext cx="2618833" cy="692875"/>
          </a:xfrm>
          <a:prstGeom prst="rect">
            <a:avLst/>
          </a:prstGeom>
        </p:spPr>
      </p:pic>
      <p:sp>
        <p:nvSpPr>
          <p:cNvPr id="5" name="TextBox 4">
            <a:extLst>
              <a:ext uri="{FF2B5EF4-FFF2-40B4-BE49-F238E27FC236}">
                <a16:creationId xmlns:a16="http://schemas.microsoft.com/office/drawing/2014/main" id="{4B207339-B1C8-B662-512E-C9B0AB05BDE1}"/>
              </a:ext>
            </a:extLst>
          </p:cNvPr>
          <p:cNvSpPr txBox="1"/>
          <p:nvPr/>
        </p:nvSpPr>
        <p:spPr>
          <a:xfrm>
            <a:off x="8146472" y="6328827"/>
            <a:ext cx="3934691" cy="400110"/>
          </a:xfrm>
          <a:prstGeom prst="rect">
            <a:avLst/>
          </a:prstGeom>
          <a:noFill/>
        </p:spPr>
        <p:txBody>
          <a:bodyPr wrap="square" rtlCol="0">
            <a:spAutoFit/>
          </a:bodyPr>
          <a:lstStyle/>
          <a:p>
            <a:pPr algn="r"/>
            <a:r>
              <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rPr>
              <a:t>© 2023, South Dakota Board of Regents</a:t>
            </a:r>
          </a:p>
          <a:p>
            <a:pPr algn="r"/>
            <a:endPar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937576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0A2DF-A490-CF53-5784-618A206AD875}"/>
              </a:ext>
            </a:extLst>
          </p:cNvPr>
          <p:cNvSpPr>
            <a:spLocks noGrp="1"/>
          </p:cNvSpPr>
          <p:nvPr>
            <p:ph type="title"/>
          </p:nvPr>
        </p:nvSpPr>
        <p:spPr>
          <a:xfrm>
            <a:off x="380999" y="211175"/>
            <a:ext cx="10515600" cy="990065"/>
          </a:xfrm>
        </p:spPr>
        <p:txBody>
          <a:bodyPr>
            <a:normAutofit/>
          </a:bodyPr>
          <a:lstStyle/>
          <a:p>
            <a:r>
              <a:rPr lang="en-US" sz="3600" b="1" dirty="0">
                <a:solidFill>
                  <a:srgbClr val="0C2240"/>
                </a:solidFill>
                <a:latin typeface="Noto Serif" panose="02020502060505020204" pitchFamily="18" charset="0"/>
                <a:ea typeface="Noto Serif" panose="02020502060505020204" pitchFamily="18" charset="0"/>
                <a:cs typeface="Noto Serif" panose="02020502060505020204" pitchFamily="18" charset="0"/>
              </a:rPr>
              <a:t>Graph/Data Slide</a:t>
            </a:r>
            <a:endParaRPr lang="en-US" sz="3600" dirty="0"/>
          </a:p>
        </p:txBody>
      </p:sp>
      <p:graphicFrame>
        <p:nvGraphicFramePr>
          <p:cNvPr id="7" name="Content Placeholder 6" descr="Sample line chart">
            <a:extLst>
              <a:ext uri="{FF2B5EF4-FFF2-40B4-BE49-F238E27FC236}">
                <a16:creationId xmlns:a16="http://schemas.microsoft.com/office/drawing/2014/main" id="{0310825B-ADCA-61D0-C40F-C2066A9C93F8}"/>
              </a:ext>
            </a:extLst>
          </p:cNvPr>
          <p:cNvGraphicFramePr>
            <a:graphicFrameLocks noGrp="1"/>
          </p:cNvGraphicFramePr>
          <p:nvPr>
            <p:ph idx="1"/>
            <p:extLst>
              <p:ext uri="{D42A27DB-BD31-4B8C-83A1-F6EECF244321}">
                <p14:modId xmlns:p14="http://schemas.microsoft.com/office/powerpoint/2010/main" val="3241282973"/>
              </p:ext>
            </p:extLst>
          </p:nvPr>
        </p:nvGraphicFramePr>
        <p:xfrm>
          <a:off x="831034" y="1927357"/>
          <a:ext cx="5950528" cy="27479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descr="Sample pie chart">
            <a:extLst>
              <a:ext uri="{FF2B5EF4-FFF2-40B4-BE49-F238E27FC236}">
                <a16:creationId xmlns:a16="http://schemas.microsoft.com/office/drawing/2014/main" id="{0FED35AA-9DDD-8399-9FCB-FD55B3C8B242}"/>
              </a:ext>
            </a:extLst>
          </p:cNvPr>
          <p:cNvGraphicFramePr/>
          <p:nvPr>
            <p:extLst>
              <p:ext uri="{D42A27DB-BD31-4B8C-83A1-F6EECF244321}">
                <p14:modId xmlns:p14="http://schemas.microsoft.com/office/powerpoint/2010/main" val="4205731245"/>
              </p:ext>
            </p:extLst>
          </p:nvPr>
        </p:nvGraphicFramePr>
        <p:xfrm>
          <a:off x="6507018" y="802973"/>
          <a:ext cx="5684982" cy="4240260"/>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a:extLst>
              <a:ext uri="{FF2B5EF4-FFF2-40B4-BE49-F238E27FC236}">
                <a16:creationId xmlns:a16="http://schemas.microsoft.com/office/drawing/2014/main" id="{1D7751D0-E7F0-CFDE-7A89-4BAEEA31A935}"/>
              </a:ext>
              <a:ext uri="{C183D7F6-B498-43B3-948B-1728B52AA6E4}">
                <adec:decorative xmlns:adec="http://schemas.microsoft.com/office/drawing/2017/decorative" val="1"/>
              </a:ext>
            </a:extLst>
          </p:cNvPr>
          <p:cNvSpPr/>
          <p:nvPr/>
        </p:nvSpPr>
        <p:spPr>
          <a:xfrm>
            <a:off x="-105104" y="5982915"/>
            <a:ext cx="12402207" cy="900545"/>
          </a:xfrm>
          <a:prstGeom prst="rect">
            <a:avLst/>
          </a:prstGeom>
          <a:solidFill>
            <a:srgbClr val="FFD1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Content Placeholder 8">
            <a:extLst>
              <a:ext uri="{FF2B5EF4-FFF2-40B4-BE49-F238E27FC236}">
                <a16:creationId xmlns:a16="http://schemas.microsoft.com/office/drawing/2014/main" id="{CED3ACB0-CCFD-B6E1-A657-14CDCDEB50F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59711" y="6078456"/>
            <a:ext cx="2618833" cy="692875"/>
          </a:xfrm>
          <a:prstGeom prst="rect">
            <a:avLst/>
          </a:prstGeom>
        </p:spPr>
      </p:pic>
      <p:sp>
        <p:nvSpPr>
          <p:cNvPr id="5" name="TextBox 4">
            <a:extLst>
              <a:ext uri="{FF2B5EF4-FFF2-40B4-BE49-F238E27FC236}">
                <a16:creationId xmlns:a16="http://schemas.microsoft.com/office/drawing/2014/main" id="{44577406-FAB6-0B24-143D-2A1FE251A8A8}"/>
              </a:ext>
            </a:extLst>
          </p:cNvPr>
          <p:cNvSpPr txBox="1"/>
          <p:nvPr/>
        </p:nvSpPr>
        <p:spPr>
          <a:xfrm>
            <a:off x="8146472" y="6328827"/>
            <a:ext cx="3934691" cy="400110"/>
          </a:xfrm>
          <a:prstGeom prst="rect">
            <a:avLst/>
          </a:prstGeom>
          <a:noFill/>
        </p:spPr>
        <p:txBody>
          <a:bodyPr wrap="square" rtlCol="0">
            <a:spAutoFit/>
          </a:bodyPr>
          <a:lstStyle/>
          <a:p>
            <a:pPr algn="r"/>
            <a:r>
              <a:rPr lang="en-US" sz="1000">
                <a:solidFill>
                  <a:srgbClr val="0C2240"/>
                </a:solidFill>
                <a:latin typeface="Noto Sans" panose="020B0502040504020204" pitchFamily="34" charset="0"/>
                <a:ea typeface="Noto Sans" panose="020B0502040504020204" pitchFamily="34" charset="0"/>
                <a:cs typeface="Noto Sans" panose="020B0502040504020204" pitchFamily="34" charset="0"/>
              </a:rPr>
              <a:t>© 2023, </a:t>
            </a:r>
            <a:r>
              <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rPr>
              <a:t>South Dakota Board of Regents</a:t>
            </a:r>
          </a:p>
          <a:p>
            <a:pPr algn="r"/>
            <a:endParaRPr lang="en-US" sz="1000" dirty="0">
              <a:solidFill>
                <a:srgbClr val="0C2240"/>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26872994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Master Gardener Volunteer" id="{B9D90AC3-EB4C-1047-BEF0-76068A327447}" vid="{F20A1D53-DCAD-4F4F-B6C9-F5D3EE41133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276</Words>
  <Application>Microsoft Macintosh PowerPoint</Application>
  <PresentationFormat>Widescreen</PresentationFormat>
  <Paragraphs>38</Paragraphs>
  <Slides>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Noto Sans</vt:lpstr>
      <vt:lpstr>Noto Serif</vt:lpstr>
      <vt:lpstr>Office Theme</vt:lpstr>
      <vt:lpstr>Presentation Title</vt:lpstr>
      <vt:lpstr>Insert Agenda/Goals/Steps</vt:lpstr>
      <vt:lpstr>Insert Content Slide Title</vt:lpstr>
      <vt:lpstr> Steps/Cause &amp; Effects Content Slide</vt:lpstr>
      <vt:lpstr>Image &amp; Content Slide</vt:lpstr>
      <vt:lpstr>Multiple Images &amp; Content Slide</vt:lpstr>
      <vt:lpstr>Graph/Data Slide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Gifford, Kira</dc:creator>
  <cp:lastModifiedBy>Gifford, Kira</cp:lastModifiedBy>
  <cp:revision>1</cp:revision>
  <cp:lastPrinted>2022-06-30T21:09:18Z</cp:lastPrinted>
  <dcterms:created xsi:type="dcterms:W3CDTF">2023-03-15T21:31:27Z</dcterms:created>
  <dcterms:modified xsi:type="dcterms:W3CDTF">2023-03-15T21:31:48Z</dcterms:modified>
</cp:coreProperties>
</file>