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43"/>
  </p:notesMasterIdLst>
  <p:sldIdLst>
    <p:sldId id="267" r:id="rId5"/>
    <p:sldId id="258" r:id="rId6"/>
    <p:sldId id="259" r:id="rId7"/>
    <p:sldId id="260" r:id="rId8"/>
    <p:sldId id="268" r:id="rId9"/>
    <p:sldId id="269" r:id="rId10"/>
    <p:sldId id="270" r:id="rId11"/>
    <p:sldId id="271" r:id="rId12"/>
    <p:sldId id="273" r:id="rId13"/>
    <p:sldId id="272" r:id="rId14"/>
    <p:sldId id="274" r:id="rId15"/>
    <p:sldId id="275" r:id="rId16"/>
    <p:sldId id="276" r:id="rId17"/>
    <p:sldId id="277" r:id="rId18"/>
    <p:sldId id="278" r:id="rId19"/>
    <p:sldId id="279" r:id="rId20"/>
    <p:sldId id="280" r:id="rId21"/>
    <p:sldId id="282" r:id="rId22"/>
    <p:sldId id="283" r:id="rId23"/>
    <p:sldId id="281"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264" r:id="rId41"/>
    <p:sldId id="26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FFD100"/>
    <a:srgbClr val="002F86"/>
    <a:srgbClr val="0B4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AF791-2960-4B9F-909A-3433DBE27FE3}" v="52" dt="2022-07-06T14:34:09.4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60" autoAdjust="0"/>
    <p:restoredTop sz="94694"/>
  </p:normalViewPr>
  <p:slideViewPr>
    <p:cSldViewPr snapToGrid="0" snapToObjects="1">
      <p:cViewPr varScale="1">
        <p:scale>
          <a:sx n="117" d="100"/>
          <a:sy n="117" d="100"/>
        </p:scale>
        <p:origin x="2544" y="168"/>
      </p:cViewPr>
      <p:guideLst/>
    </p:cSldViewPr>
  </p:slideViewPr>
  <p:outlineViewPr>
    <p:cViewPr>
      <p:scale>
        <a:sx n="33" d="100"/>
        <a:sy n="33" d="100"/>
      </p:scale>
      <p:origin x="0" y="-152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ngkob, Jennifer" userId="S::jennifer.ringkob@sdstate.edu::fb35b9b5-f978-48dc-804f-cae113d8359e" providerId="AD" clId="Web-{4CFAF791-2960-4B9F-909A-3433DBE27FE3}"/>
    <pc:docChg chg="modSld">
      <pc:chgData name="Ringkob, Jennifer" userId="S::jennifer.ringkob@sdstate.edu::fb35b9b5-f978-48dc-804f-cae113d8359e" providerId="AD" clId="Web-{4CFAF791-2960-4B9F-909A-3433DBE27FE3}" dt="2022-07-06T14:34:09.470" v="50" actId="20577"/>
      <pc:docMkLst>
        <pc:docMk/>
      </pc:docMkLst>
      <pc:sldChg chg="modSp">
        <pc:chgData name="Ringkob, Jennifer" userId="S::jennifer.ringkob@sdstate.edu::fb35b9b5-f978-48dc-804f-cae113d8359e" providerId="AD" clId="Web-{4CFAF791-2960-4B9F-909A-3433DBE27FE3}" dt="2022-07-06T14:31:32.954" v="22" actId="20577"/>
        <pc:sldMkLst>
          <pc:docMk/>
          <pc:sldMk cId="1599869070" sldId="290"/>
        </pc:sldMkLst>
        <pc:spChg chg="mod">
          <ac:chgData name="Ringkob, Jennifer" userId="S::jennifer.ringkob@sdstate.edu::fb35b9b5-f978-48dc-804f-cae113d8359e" providerId="AD" clId="Web-{4CFAF791-2960-4B9F-909A-3433DBE27FE3}" dt="2022-07-06T14:31:32.954" v="22" actId="20577"/>
          <ac:spMkLst>
            <pc:docMk/>
            <pc:sldMk cId="1599869070" sldId="290"/>
            <ac:spMk id="5" creationId="{13B8C5D5-C2A6-44C9-AEF3-9CA99C9B981D}"/>
          </ac:spMkLst>
        </pc:spChg>
      </pc:sldChg>
      <pc:sldChg chg="modSp">
        <pc:chgData name="Ringkob, Jennifer" userId="S::jennifer.ringkob@sdstate.edu::fb35b9b5-f978-48dc-804f-cae113d8359e" providerId="AD" clId="Web-{4CFAF791-2960-4B9F-909A-3433DBE27FE3}" dt="2022-07-06T14:30:38.626" v="15" actId="20577"/>
        <pc:sldMkLst>
          <pc:docMk/>
          <pc:sldMk cId="1449258315" sldId="291"/>
        </pc:sldMkLst>
        <pc:spChg chg="mod">
          <ac:chgData name="Ringkob, Jennifer" userId="S::jennifer.ringkob@sdstate.edu::fb35b9b5-f978-48dc-804f-cae113d8359e" providerId="AD" clId="Web-{4CFAF791-2960-4B9F-909A-3433DBE27FE3}" dt="2022-07-06T14:30:38.626" v="15" actId="20577"/>
          <ac:spMkLst>
            <pc:docMk/>
            <pc:sldMk cId="1449258315" sldId="291"/>
            <ac:spMk id="5" creationId="{C2114453-9B70-455F-A3FC-9E3C8BBE9275}"/>
          </ac:spMkLst>
        </pc:spChg>
      </pc:sldChg>
      <pc:sldChg chg="modSp">
        <pc:chgData name="Ringkob, Jennifer" userId="S::jennifer.ringkob@sdstate.edu::fb35b9b5-f978-48dc-804f-cae113d8359e" providerId="AD" clId="Web-{4CFAF791-2960-4B9F-909A-3433DBE27FE3}" dt="2022-07-06T14:30:43.735" v="17" actId="20577"/>
        <pc:sldMkLst>
          <pc:docMk/>
          <pc:sldMk cId="4230574471" sldId="292"/>
        </pc:sldMkLst>
        <pc:spChg chg="mod">
          <ac:chgData name="Ringkob, Jennifer" userId="S::jennifer.ringkob@sdstate.edu::fb35b9b5-f978-48dc-804f-cae113d8359e" providerId="AD" clId="Web-{4CFAF791-2960-4B9F-909A-3433DBE27FE3}" dt="2022-07-06T14:30:43.735" v="17" actId="20577"/>
          <ac:spMkLst>
            <pc:docMk/>
            <pc:sldMk cId="4230574471" sldId="292"/>
            <ac:spMk id="5" creationId="{914C614C-A161-4264-845B-BC768C9E16E4}"/>
          </ac:spMkLst>
        </pc:spChg>
      </pc:sldChg>
      <pc:sldChg chg="modSp">
        <pc:chgData name="Ringkob, Jennifer" userId="S::jennifer.ringkob@sdstate.edu::fb35b9b5-f978-48dc-804f-cae113d8359e" providerId="AD" clId="Web-{4CFAF791-2960-4B9F-909A-3433DBE27FE3}" dt="2022-07-06T14:30:25.048" v="12" actId="20577"/>
        <pc:sldMkLst>
          <pc:docMk/>
          <pc:sldMk cId="2180981617" sldId="293"/>
        </pc:sldMkLst>
        <pc:spChg chg="mod">
          <ac:chgData name="Ringkob, Jennifer" userId="S::jennifer.ringkob@sdstate.edu::fb35b9b5-f978-48dc-804f-cae113d8359e" providerId="AD" clId="Web-{4CFAF791-2960-4B9F-909A-3433DBE27FE3}" dt="2022-07-06T14:30:25.048" v="12" actId="20577"/>
          <ac:spMkLst>
            <pc:docMk/>
            <pc:sldMk cId="2180981617" sldId="293"/>
            <ac:spMk id="5" creationId="{AB89E3E9-E650-4852-A105-FF717BBBCFC6}"/>
          </ac:spMkLst>
        </pc:spChg>
      </pc:sldChg>
      <pc:sldChg chg="modSp">
        <pc:chgData name="Ringkob, Jennifer" userId="S::jennifer.ringkob@sdstate.edu::fb35b9b5-f978-48dc-804f-cae113d8359e" providerId="AD" clId="Web-{4CFAF791-2960-4B9F-909A-3433DBE27FE3}" dt="2022-07-06T14:33:29.813" v="46" actId="20577"/>
        <pc:sldMkLst>
          <pc:docMk/>
          <pc:sldMk cId="412145569" sldId="297"/>
        </pc:sldMkLst>
        <pc:spChg chg="mod">
          <ac:chgData name="Ringkob, Jennifer" userId="S::jennifer.ringkob@sdstate.edu::fb35b9b5-f978-48dc-804f-cae113d8359e" providerId="AD" clId="Web-{4CFAF791-2960-4B9F-909A-3433DBE27FE3}" dt="2022-07-06T14:33:29.813" v="46" actId="20577"/>
          <ac:spMkLst>
            <pc:docMk/>
            <pc:sldMk cId="412145569" sldId="297"/>
            <ac:spMk id="5" creationId="{AB89E3E9-E650-4852-A105-FF717BBBCFC6}"/>
          </ac:spMkLst>
        </pc:spChg>
      </pc:sldChg>
      <pc:sldChg chg="modSp">
        <pc:chgData name="Ringkob, Jennifer" userId="S::jennifer.ringkob@sdstate.edu::fb35b9b5-f978-48dc-804f-cae113d8359e" providerId="AD" clId="Web-{4CFAF791-2960-4B9F-909A-3433DBE27FE3}" dt="2022-07-06T14:34:09.470" v="50" actId="20577"/>
        <pc:sldMkLst>
          <pc:docMk/>
          <pc:sldMk cId="581172658" sldId="299"/>
        </pc:sldMkLst>
        <pc:spChg chg="mod">
          <ac:chgData name="Ringkob, Jennifer" userId="S::jennifer.ringkob@sdstate.edu::fb35b9b5-f978-48dc-804f-cae113d8359e" providerId="AD" clId="Web-{4CFAF791-2960-4B9F-909A-3433DBE27FE3}" dt="2022-07-06T14:34:09.470" v="50" actId="20577"/>
          <ac:spMkLst>
            <pc:docMk/>
            <pc:sldMk cId="581172658" sldId="299"/>
            <ac:spMk id="5" creationId="{C2114453-9B70-455F-A3FC-9E3C8BBE92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9B97CA-EC94-2740-9FAA-B1818285CCE9}" type="datetimeFigureOut">
              <a:rPr lang="en-US" smtClean="0"/>
              <a:t>10/27/22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2C9FD-8335-E845-A089-FF0D9FF471CB}" type="slidenum">
              <a:rPr lang="en-US" smtClean="0"/>
              <a:t>‹#›</a:t>
            </a:fld>
            <a:endParaRPr lang="en-US"/>
          </a:p>
        </p:txBody>
      </p:sp>
    </p:spTree>
    <p:extLst>
      <p:ext uri="{BB962C8B-B14F-4D97-AF65-F5344CB8AC3E}">
        <p14:creationId xmlns:p14="http://schemas.microsoft.com/office/powerpoint/2010/main" val="4151598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a:t>
            </a:fld>
            <a:endParaRPr lang="en-US"/>
          </a:p>
        </p:txBody>
      </p:sp>
    </p:spTree>
    <p:extLst>
      <p:ext uri="{BB962C8B-B14F-4D97-AF65-F5344CB8AC3E}">
        <p14:creationId xmlns:p14="http://schemas.microsoft.com/office/powerpoint/2010/main" val="1120769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11</a:t>
            </a:fld>
            <a:endParaRPr lang="en-US"/>
          </a:p>
        </p:txBody>
      </p:sp>
    </p:spTree>
    <p:extLst>
      <p:ext uri="{BB962C8B-B14F-4D97-AF65-F5344CB8AC3E}">
        <p14:creationId xmlns:p14="http://schemas.microsoft.com/office/powerpoint/2010/main" val="367324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12</a:t>
            </a:fld>
            <a:endParaRPr lang="en-US"/>
          </a:p>
        </p:txBody>
      </p:sp>
    </p:spTree>
    <p:extLst>
      <p:ext uri="{BB962C8B-B14F-4D97-AF65-F5344CB8AC3E}">
        <p14:creationId xmlns:p14="http://schemas.microsoft.com/office/powerpoint/2010/main" val="421504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13</a:t>
            </a:fld>
            <a:endParaRPr lang="en-US"/>
          </a:p>
        </p:txBody>
      </p:sp>
    </p:spTree>
    <p:extLst>
      <p:ext uri="{BB962C8B-B14F-4D97-AF65-F5344CB8AC3E}">
        <p14:creationId xmlns:p14="http://schemas.microsoft.com/office/powerpoint/2010/main" val="1453294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14</a:t>
            </a:fld>
            <a:endParaRPr lang="en-US"/>
          </a:p>
        </p:txBody>
      </p:sp>
    </p:spTree>
    <p:extLst>
      <p:ext uri="{BB962C8B-B14F-4D97-AF65-F5344CB8AC3E}">
        <p14:creationId xmlns:p14="http://schemas.microsoft.com/office/powerpoint/2010/main" val="1282948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15</a:t>
            </a:fld>
            <a:endParaRPr lang="en-US"/>
          </a:p>
        </p:txBody>
      </p:sp>
    </p:spTree>
    <p:extLst>
      <p:ext uri="{BB962C8B-B14F-4D97-AF65-F5344CB8AC3E}">
        <p14:creationId xmlns:p14="http://schemas.microsoft.com/office/powerpoint/2010/main" val="327032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16</a:t>
            </a:fld>
            <a:endParaRPr lang="en-US"/>
          </a:p>
        </p:txBody>
      </p:sp>
    </p:spTree>
    <p:extLst>
      <p:ext uri="{BB962C8B-B14F-4D97-AF65-F5344CB8AC3E}">
        <p14:creationId xmlns:p14="http://schemas.microsoft.com/office/powerpoint/2010/main" val="208949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17</a:t>
            </a:fld>
            <a:endParaRPr lang="en-US"/>
          </a:p>
        </p:txBody>
      </p:sp>
    </p:spTree>
    <p:extLst>
      <p:ext uri="{BB962C8B-B14F-4D97-AF65-F5344CB8AC3E}">
        <p14:creationId xmlns:p14="http://schemas.microsoft.com/office/powerpoint/2010/main" val="3757614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18</a:t>
            </a:fld>
            <a:endParaRPr lang="en-US"/>
          </a:p>
        </p:txBody>
      </p:sp>
    </p:spTree>
    <p:extLst>
      <p:ext uri="{BB962C8B-B14F-4D97-AF65-F5344CB8AC3E}">
        <p14:creationId xmlns:p14="http://schemas.microsoft.com/office/powerpoint/2010/main" val="4279660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19</a:t>
            </a:fld>
            <a:endParaRPr lang="en-US"/>
          </a:p>
        </p:txBody>
      </p:sp>
    </p:spTree>
    <p:extLst>
      <p:ext uri="{BB962C8B-B14F-4D97-AF65-F5344CB8AC3E}">
        <p14:creationId xmlns:p14="http://schemas.microsoft.com/office/powerpoint/2010/main" val="11814009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20</a:t>
            </a:fld>
            <a:endParaRPr lang="en-US"/>
          </a:p>
        </p:txBody>
      </p:sp>
    </p:spTree>
    <p:extLst>
      <p:ext uri="{BB962C8B-B14F-4D97-AF65-F5344CB8AC3E}">
        <p14:creationId xmlns:p14="http://schemas.microsoft.com/office/powerpoint/2010/main" val="919187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a:t>
            </a:fld>
            <a:endParaRPr lang="en-US"/>
          </a:p>
        </p:txBody>
      </p:sp>
    </p:spTree>
    <p:extLst>
      <p:ext uri="{BB962C8B-B14F-4D97-AF65-F5344CB8AC3E}">
        <p14:creationId xmlns:p14="http://schemas.microsoft.com/office/powerpoint/2010/main" val="32979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21</a:t>
            </a:fld>
            <a:endParaRPr lang="en-US"/>
          </a:p>
        </p:txBody>
      </p:sp>
    </p:spTree>
    <p:extLst>
      <p:ext uri="{BB962C8B-B14F-4D97-AF65-F5344CB8AC3E}">
        <p14:creationId xmlns:p14="http://schemas.microsoft.com/office/powerpoint/2010/main" val="1644801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22</a:t>
            </a:fld>
            <a:endParaRPr lang="en-US"/>
          </a:p>
        </p:txBody>
      </p:sp>
    </p:spTree>
    <p:extLst>
      <p:ext uri="{BB962C8B-B14F-4D97-AF65-F5344CB8AC3E}">
        <p14:creationId xmlns:p14="http://schemas.microsoft.com/office/powerpoint/2010/main" val="340434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23</a:t>
            </a:fld>
            <a:endParaRPr lang="en-US"/>
          </a:p>
        </p:txBody>
      </p:sp>
    </p:spTree>
    <p:extLst>
      <p:ext uri="{BB962C8B-B14F-4D97-AF65-F5344CB8AC3E}">
        <p14:creationId xmlns:p14="http://schemas.microsoft.com/office/powerpoint/2010/main" val="1061663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24</a:t>
            </a:fld>
            <a:endParaRPr lang="en-US"/>
          </a:p>
        </p:txBody>
      </p:sp>
    </p:spTree>
    <p:extLst>
      <p:ext uri="{BB962C8B-B14F-4D97-AF65-F5344CB8AC3E}">
        <p14:creationId xmlns:p14="http://schemas.microsoft.com/office/powerpoint/2010/main" val="35378894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25</a:t>
            </a:fld>
            <a:endParaRPr lang="en-US"/>
          </a:p>
        </p:txBody>
      </p:sp>
    </p:spTree>
    <p:extLst>
      <p:ext uri="{BB962C8B-B14F-4D97-AF65-F5344CB8AC3E}">
        <p14:creationId xmlns:p14="http://schemas.microsoft.com/office/powerpoint/2010/main" val="12357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26</a:t>
            </a:fld>
            <a:endParaRPr lang="en-US"/>
          </a:p>
        </p:txBody>
      </p:sp>
    </p:spTree>
    <p:extLst>
      <p:ext uri="{BB962C8B-B14F-4D97-AF65-F5344CB8AC3E}">
        <p14:creationId xmlns:p14="http://schemas.microsoft.com/office/powerpoint/2010/main" val="12966510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27</a:t>
            </a:fld>
            <a:endParaRPr lang="en-US"/>
          </a:p>
        </p:txBody>
      </p:sp>
    </p:spTree>
    <p:extLst>
      <p:ext uri="{BB962C8B-B14F-4D97-AF65-F5344CB8AC3E}">
        <p14:creationId xmlns:p14="http://schemas.microsoft.com/office/powerpoint/2010/main" val="2276421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28</a:t>
            </a:fld>
            <a:endParaRPr lang="en-US"/>
          </a:p>
        </p:txBody>
      </p:sp>
    </p:spTree>
    <p:extLst>
      <p:ext uri="{BB962C8B-B14F-4D97-AF65-F5344CB8AC3E}">
        <p14:creationId xmlns:p14="http://schemas.microsoft.com/office/powerpoint/2010/main" val="1411981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29</a:t>
            </a:fld>
            <a:endParaRPr lang="en-US"/>
          </a:p>
        </p:txBody>
      </p:sp>
    </p:spTree>
    <p:extLst>
      <p:ext uri="{BB962C8B-B14F-4D97-AF65-F5344CB8AC3E}">
        <p14:creationId xmlns:p14="http://schemas.microsoft.com/office/powerpoint/2010/main" val="40926006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30</a:t>
            </a:fld>
            <a:endParaRPr lang="en-US"/>
          </a:p>
        </p:txBody>
      </p:sp>
    </p:spTree>
    <p:extLst>
      <p:ext uri="{BB962C8B-B14F-4D97-AF65-F5344CB8AC3E}">
        <p14:creationId xmlns:p14="http://schemas.microsoft.com/office/powerpoint/2010/main" val="78176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4</a:t>
            </a:fld>
            <a:endParaRPr lang="en-US"/>
          </a:p>
        </p:txBody>
      </p:sp>
    </p:spTree>
    <p:extLst>
      <p:ext uri="{BB962C8B-B14F-4D97-AF65-F5344CB8AC3E}">
        <p14:creationId xmlns:p14="http://schemas.microsoft.com/office/powerpoint/2010/main" val="307526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31</a:t>
            </a:fld>
            <a:endParaRPr lang="en-US"/>
          </a:p>
        </p:txBody>
      </p:sp>
    </p:spTree>
    <p:extLst>
      <p:ext uri="{BB962C8B-B14F-4D97-AF65-F5344CB8AC3E}">
        <p14:creationId xmlns:p14="http://schemas.microsoft.com/office/powerpoint/2010/main" val="499206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32</a:t>
            </a:fld>
            <a:endParaRPr lang="en-US"/>
          </a:p>
        </p:txBody>
      </p:sp>
    </p:spTree>
    <p:extLst>
      <p:ext uri="{BB962C8B-B14F-4D97-AF65-F5344CB8AC3E}">
        <p14:creationId xmlns:p14="http://schemas.microsoft.com/office/powerpoint/2010/main" val="6185460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33</a:t>
            </a:fld>
            <a:endParaRPr lang="en-US"/>
          </a:p>
        </p:txBody>
      </p:sp>
    </p:spTree>
    <p:extLst>
      <p:ext uri="{BB962C8B-B14F-4D97-AF65-F5344CB8AC3E}">
        <p14:creationId xmlns:p14="http://schemas.microsoft.com/office/powerpoint/2010/main" val="3704304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34</a:t>
            </a:fld>
            <a:endParaRPr lang="en-US"/>
          </a:p>
        </p:txBody>
      </p:sp>
    </p:spTree>
    <p:extLst>
      <p:ext uri="{BB962C8B-B14F-4D97-AF65-F5344CB8AC3E}">
        <p14:creationId xmlns:p14="http://schemas.microsoft.com/office/powerpoint/2010/main" val="4098570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35</a:t>
            </a:fld>
            <a:endParaRPr lang="en-US"/>
          </a:p>
        </p:txBody>
      </p:sp>
    </p:spTree>
    <p:extLst>
      <p:ext uri="{BB962C8B-B14F-4D97-AF65-F5344CB8AC3E}">
        <p14:creationId xmlns:p14="http://schemas.microsoft.com/office/powerpoint/2010/main" val="3743732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36</a:t>
            </a:fld>
            <a:endParaRPr lang="en-US"/>
          </a:p>
        </p:txBody>
      </p:sp>
    </p:spTree>
    <p:extLst>
      <p:ext uri="{BB962C8B-B14F-4D97-AF65-F5344CB8AC3E}">
        <p14:creationId xmlns:p14="http://schemas.microsoft.com/office/powerpoint/2010/main" val="1299678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37</a:t>
            </a:fld>
            <a:endParaRPr lang="en-US"/>
          </a:p>
        </p:txBody>
      </p:sp>
    </p:spTree>
    <p:extLst>
      <p:ext uri="{BB962C8B-B14F-4D97-AF65-F5344CB8AC3E}">
        <p14:creationId xmlns:p14="http://schemas.microsoft.com/office/powerpoint/2010/main" val="3650225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38</a:t>
            </a:fld>
            <a:endParaRPr lang="en-US"/>
          </a:p>
        </p:txBody>
      </p:sp>
    </p:spTree>
    <p:extLst>
      <p:ext uri="{BB962C8B-B14F-4D97-AF65-F5344CB8AC3E}">
        <p14:creationId xmlns:p14="http://schemas.microsoft.com/office/powerpoint/2010/main" val="3057038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5</a:t>
            </a:fld>
            <a:endParaRPr lang="en-US"/>
          </a:p>
        </p:txBody>
      </p:sp>
    </p:spTree>
    <p:extLst>
      <p:ext uri="{BB962C8B-B14F-4D97-AF65-F5344CB8AC3E}">
        <p14:creationId xmlns:p14="http://schemas.microsoft.com/office/powerpoint/2010/main" val="1151192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6</a:t>
            </a:fld>
            <a:endParaRPr lang="en-US"/>
          </a:p>
        </p:txBody>
      </p:sp>
    </p:spTree>
    <p:extLst>
      <p:ext uri="{BB962C8B-B14F-4D97-AF65-F5344CB8AC3E}">
        <p14:creationId xmlns:p14="http://schemas.microsoft.com/office/powerpoint/2010/main" val="285615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7</a:t>
            </a:fld>
            <a:endParaRPr lang="en-US"/>
          </a:p>
        </p:txBody>
      </p:sp>
    </p:spTree>
    <p:extLst>
      <p:ext uri="{BB962C8B-B14F-4D97-AF65-F5344CB8AC3E}">
        <p14:creationId xmlns:p14="http://schemas.microsoft.com/office/powerpoint/2010/main" val="370431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8</a:t>
            </a:fld>
            <a:endParaRPr lang="en-US"/>
          </a:p>
        </p:txBody>
      </p:sp>
    </p:spTree>
    <p:extLst>
      <p:ext uri="{BB962C8B-B14F-4D97-AF65-F5344CB8AC3E}">
        <p14:creationId xmlns:p14="http://schemas.microsoft.com/office/powerpoint/2010/main" val="47041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9</a:t>
            </a:fld>
            <a:endParaRPr lang="en-US"/>
          </a:p>
        </p:txBody>
      </p:sp>
    </p:spTree>
    <p:extLst>
      <p:ext uri="{BB962C8B-B14F-4D97-AF65-F5344CB8AC3E}">
        <p14:creationId xmlns:p14="http://schemas.microsoft.com/office/powerpoint/2010/main" val="2925704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B2C9FD-8335-E845-A089-FF0D9FF471CB}" type="slidenum">
              <a:rPr lang="en-US" smtClean="0"/>
              <a:t>10</a:t>
            </a:fld>
            <a:endParaRPr lang="en-US"/>
          </a:p>
        </p:txBody>
      </p:sp>
    </p:spTree>
    <p:extLst>
      <p:ext uri="{BB962C8B-B14F-4D97-AF65-F5344CB8AC3E}">
        <p14:creationId xmlns:p14="http://schemas.microsoft.com/office/powerpoint/2010/main" val="3049832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usda.gov/sites/default/files/documents/usda-program-discrimination-complaint-form.pdf"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extension.sdstate.edu/" TargetMode="External"/><Relationship Id="rId4" Type="http://schemas.openxmlformats.org/officeDocument/2006/relationships/hyperlink" Target="mailto:program.intake@usda.gov"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usda.gov/sites/default/files/documents/usda-program-discrimination-complaint-form.pdf" TargetMode="External"/><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hyperlink" Target="http://extension.sdstate.edu/" TargetMode="External"/><Relationship Id="rId4" Type="http://schemas.openxmlformats.org/officeDocument/2006/relationships/hyperlink" Target="mailto:program.intake@usda.gov"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38A5349-58E1-DF49-89BE-B16FFDB74FFC}"/>
              </a:ext>
            </a:extLst>
          </p:cNvPr>
          <p:cNvSpPr/>
          <p:nvPr userDrawn="1"/>
        </p:nvSpPr>
        <p:spPr>
          <a:xfrm>
            <a:off x="0" y="1337910"/>
            <a:ext cx="6930190" cy="5520090"/>
          </a:xfrm>
          <a:prstGeom prst="rect">
            <a:avLst/>
          </a:prstGeom>
          <a:solidFill>
            <a:srgbClr val="FFD100">
              <a:alpha val="701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9827823-643C-F34E-BB0C-09A0EC7E0293}"/>
              </a:ext>
            </a:extLst>
          </p:cNvPr>
          <p:cNvSpPr>
            <a:spLocks noGrp="1"/>
          </p:cNvSpPr>
          <p:nvPr>
            <p:ph type="ctrTitle"/>
          </p:nvPr>
        </p:nvSpPr>
        <p:spPr>
          <a:xfrm>
            <a:off x="594360" y="2700906"/>
            <a:ext cx="5671686" cy="2387600"/>
          </a:xfrm>
        </p:spPr>
        <p:txBody>
          <a:bodyPr anchor="b"/>
          <a:lstStyle>
            <a:lvl1pPr algn="l">
              <a:defRPr sz="4500" b="1" i="0">
                <a:solidFill>
                  <a:srgbClr val="0033A0"/>
                </a:solidFill>
                <a:latin typeface="Trebuchet MS" panose="020B0703020202090204" pitchFamily="34" charset="0"/>
                <a:cs typeface="Gill Sans" panose="020B0502020104020203" pitchFamily="34" charset="-79"/>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21CFEED-C9CB-BE43-8E74-D949D8B255FE}"/>
              </a:ext>
            </a:extLst>
          </p:cNvPr>
          <p:cNvSpPr>
            <a:spLocks noGrp="1"/>
          </p:cNvSpPr>
          <p:nvPr>
            <p:ph type="subTitle" idx="1"/>
          </p:nvPr>
        </p:nvSpPr>
        <p:spPr>
          <a:xfrm>
            <a:off x="594360" y="5180581"/>
            <a:ext cx="5671685" cy="633078"/>
          </a:xfrm>
        </p:spPr>
        <p:txBody>
          <a:bodyPr/>
          <a:lstStyle>
            <a:lvl1pPr marL="0" indent="0" algn="l">
              <a:buNone/>
              <a:defRPr sz="1800" b="0" i="1">
                <a:latin typeface="Trebuchet MS" panose="020B070302020209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D7A013C5-4A0D-A94D-94F1-99479D34B7AE}"/>
              </a:ext>
            </a:extLst>
          </p:cNvPr>
          <p:cNvSpPr/>
          <p:nvPr userDrawn="1"/>
        </p:nvSpPr>
        <p:spPr>
          <a:xfrm>
            <a:off x="0" y="0"/>
            <a:ext cx="6930190" cy="1337912"/>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05A2C3EA-2937-B84C-B283-2EA04E9EF3A9}"/>
              </a:ext>
            </a:extLst>
          </p:cNvPr>
          <p:cNvPicPr>
            <a:picLocks noChangeAspect="1"/>
          </p:cNvPicPr>
          <p:nvPr userDrawn="1"/>
        </p:nvPicPr>
        <p:blipFill>
          <a:blip r:embed="rId2"/>
          <a:srcRect/>
          <a:stretch/>
        </p:blipFill>
        <p:spPr>
          <a:xfrm>
            <a:off x="7327911" y="216646"/>
            <a:ext cx="1401274" cy="904620"/>
          </a:xfrm>
          <a:prstGeom prst="rect">
            <a:avLst/>
          </a:prstGeom>
        </p:spPr>
      </p:pic>
      <p:cxnSp>
        <p:nvCxnSpPr>
          <p:cNvPr id="14" name="Straight Connector 13">
            <a:extLst>
              <a:ext uri="{FF2B5EF4-FFF2-40B4-BE49-F238E27FC236}">
                <a16:creationId xmlns:a16="http://schemas.microsoft.com/office/drawing/2014/main" id="{9492BBA8-4F34-D644-AC6E-42D8FDBCA2D3}"/>
              </a:ext>
            </a:extLst>
          </p:cNvPr>
          <p:cNvCxnSpPr>
            <a:cxnSpLocks/>
          </p:cNvCxnSpPr>
          <p:nvPr userDrawn="1"/>
        </p:nvCxnSpPr>
        <p:spPr>
          <a:xfrm>
            <a:off x="8028548" y="1337910"/>
            <a:ext cx="0" cy="5688532"/>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7C0135C-B6C5-8C44-B6A4-DF445410C96F}"/>
              </a:ext>
            </a:extLst>
          </p:cNvPr>
          <p:cNvSpPr txBox="1"/>
          <p:nvPr userDrawn="1"/>
        </p:nvSpPr>
        <p:spPr>
          <a:xfrm>
            <a:off x="320015" y="553540"/>
            <a:ext cx="4215865" cy="230832"/>
          </a:xfrm>
          <a:prstGeom prst="rect">
            <a:avLst/>
          </a:prstGeom>
          <a:noFill/>
        </p:spPr>
        <p:txBody>
          <a:bodyPr wrap="square" lIns="0" tIns="0" rIns="0" bIns="0" rtlCol="0" anchor="ctr" anchorCtr="0">
            <a:spAutoFit/>
          </a:bodyPr>
          <a:lstStyle/>
          <a:p>
            <a:r>
              <a:rPr lang="en-US" sz="1500" b="1" i="0" spc="225" dirty="0">
                <a:solidFill>
                  <a:srgbClr val="FFD100"/>
                </a:solidFill>
                <a:latin typeface="Avenir Next Demi Bold" panose="020B0503020202020204" pitchFamily="34" charset="0"/>
              </a:rPr>
              <a:t>SDSU EXTENSION</a:t>
            </a:r>
          </a:p>
        </p:txBody>
      </p:sp>
      <p:sp>
        <p:nvSpPr>
          <p:cNvPr id="11" name="Footer Placeholder 4">
            <a:extLst>
              <a:ext uri="{FF2B5EF4-FFF2-40B4-BE49-F238E27FC236}">
                <a16:creationId xmlns:a16="http://schemas.microsoft.com/office/drawing/2014/main" id="{3DA56FB3-BD98-A240-87FD-2746200AEC6C}"/>
              </a:ext>
            </a:extLst>
          </p:cNvPr>
          <p:cNvSpPr>
            <a:spLocks noGrp="1"/>
          </p:cNvSpPr>
          <p:nvPr>
            <p:ph type="ftr" sz="quarter" idx="3"/>
          </p:nvPr>
        </p:nvSpPr>
        <p:spPr>
          <a:xfrm>
            <a:off x="567559" y="6304460"/>
            <a:ext cx="5698486" cy="338065"/>
          </a:xfrm>
          <a:prstGeom prst="rect">
            <a:avLst/>
          </a:prstGeom>
        </p:spPr>
        <p:txBody>
          <a:bodyPr vert="horz" lIns="0" tIns="0" rIns="0" bIns="0" rtlCol="0" anchor="ctr"/>
          <a:lstStyle>
            <a:lvl1pPr algn="l">
              <a:defRPr sz="600" b="0" i="0">
                <a:solidFill>
                  <a:srgbClr val="0033A0"/>
                </a:solidFill>
                <a:latin typeface="Arial" panose="020B0604020202020204" pitchFamily="34" charset="0"/>
                <a:cs typeface="Arial" panose="020B0604020202020204" pitchFamily="34" charset="0"/>
              </a:defRPr>
            </a:lvl1pPr>
          </a:lstStyle>
          <a:p>
            <a:r>
              <a:rPr lang="en-US" dirty="0"/>
              <a:t>SDSU Extension is an equal opportunity provider and employer in accordance with the nondiscrimination policies of South Dakota State University, the South Dakota Board of Regents and the United States Department of Agriculture.</a:t>
            </a:r>
          </a:p>
          <a:p>
            <a:pPr>
              <a:spcBef>
                <a:spcPts val="450"/>
              </a:spcBef>
            </a:pPr>
            <a:r>
              <a:rPr lang="en-US" dirty="0"/>
              <a:t>Learn more at </a:t>
            </a:r>
            <a:r>
              <a:rPr lang="en-US" u="sng" dirty="0" err="1"/>
              <a:t>extension.sdstate.edu</a:t>
            </a:r>
            <a:r>
              <a:rPr lang="en-US" dirty="0"/>
              <a:t>.</a:t>
            </a:r>
          </a:p>
        </p:txBody>
      </p:sp>
      <p:sp>
        <p:nvSpPr>
          <p:cNvPr id="5" name="Diamond 4">
            <a:extLst>
              <a:ext uri="{FF2B5EF4-FFF2-40B4-BE49-F238E27FC236}">
                <a16:creationId xmlns:a16="http://schemas.microsoft.com/office/drawing/2014/main" id="{6243F5E8-8FC4-C24B-8B13-3E67F7CA4EB8}"/>
              </a:ext>
            </a:extLst>
          </p:cNvPr>
          <p:cNvSpPr/>
          <p:nvPr userDrawn="1"/>
        </p:nvSpPr>
        <p:spPr>
          <a:xfrm>
            <a:off x="6703555" y="442101"/>
            <a:ext cx="453710" cy="453710"/>
          </a:xfrm>
          <a:prstGeom prst="diamond">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722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Logo Left Side Top">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2B0AEF88-9692-2B43-9102-E4E020293291}"/>
              </a:ext>
            </a:extLst>
          </p:cNvPr>
          <p:cNvSpPr>
            <a:spLocks noGrp="1"/>
          </p:cNvSpPr>
          <p:nvPr>
            <p:ph type="sldNum" sz="quarter" idx="4"/>
          </p:nvPr>
        </p:nvSpPr>
        <p:spPr>
          <a:xfrm>
            <a:off x="6677526" y="6492875"/>
            <a:ext cx="2057400" cy="228600"/>
          </a:xfrm>
          <a:prstGeom prst="rect">
            <a:avLst/>
          </a:prstGeom>
        </p:spPr>
        <p:txBody>
          <a:bodyPr vert="horz" lIns="91440" tIns="45720" rIns="91440" bIns="45720" rtlCol="0" anchor="ctr"/>
          <a:lstStyle>
            <a:lvl1pPr algn="r">
              <a:defRPr sz="900" b="1" i="0">
                <a:solidFill>
                  <a:srgbClr val="0033A0"/>
                </a:solidFill>
                <a:latin typeface="Trebuchet MS" panose="020B0703020202090204" pitchFamily="34" charset="0"/>
                <a:cs typeface="Arial" panose="020B0604020202020204" pitchFamily="34" charset="0"/>
              </a:defRPr>
            </a:lvl1pPr>
          </a:lstStyle>
          <a:p>
            <a:fld id="{A11DF930-D8A7-2042-B167-FCD30D91BEFA}" type="slidenum">
              <a:rPr lang="en-US" smtClean="0"/>
              <a:pPr/>
              <a:t>‹#›</a:t>
            </a:fld>
            <a:endParaRPr lang="en-US" dirty="0"/>
          </a:p>
        </p:txBody>
      </p:sp>
      <p:sp>
        <p:nvSpPr>
          <p:cNvPr id="4" name="Footer Placeholder 3">
            <a:extLst>
              <a:ext uri="{FF2B5EF4-FFF2-40B4-BE49-F238E27FC236}">
                <a16:creationId xmlns:a16="http://schemas.microsoft.com/office/drawing/2014/main" id="{29495D36-B9DA-8E45-A88F-4213577BCEAF}"/>
              </a:ext>
            </a:extLst>
          </p:cNvPr>
          <p:cNvSpPr>
            <a:spLocks noGrp="1"/>
          </p:cNvSpPr>
          <p:nvPr>
            <p:ph type="ftr" sz="quarter" idx="11"/>
          </p:nvPr>
        </p:nvSpPr>
        <p:spPr>
          <a:xfrm>
            <a:off x="508820" y="6492875"/>
            <a:ext cx="5606230" cy="228601"/>
          </a:xfrm>
          <a:prstGeom prst="rect">
            <a:avLst/>
          </a:prstGeom>
        </p:spPr>
        <p:txBody>
          <a:bodyPr lIns="0" tIns="0" rIns="0" bIns="0"/>
          <a:lstStyle>
            <a:lvl1pPr algn="l">
              <a:defRPr sz="800">
                <a:solidFill>
                  <a:srgbClr val="0033A0"/>
                </a:solidFill>
                <a:latin typeface="Arial" panose="020B0604020202020204" pitchFamily="34" charset="0"/>
                <a:cs typeface="Arial" panose="020B0604020202020204" pitchFamily="34" charset="0"/>
              </a:defRPr>
            </a:lvl1pPr>
          </a:lstStyle>
          <a:p>
            <a:r>
              <a:rPr lang="en-US" dirty="0"/>
              <a:t>© 2021 South Dakota Board of Regents</a:t>
            </a:r>
          </a:p>
        </p:txBody>
      </p:sp>
      <p:pic>
        <p:nvPicPr>
          <p:cNvPr id="6" name="Picture 5">
            <a:extLst>
              <a:ext uri="{FF2B5EF4-FFF2-40B4-BE49-F238E27FC236}">
                <a16:creationId xmlns:a16="http://schemas.microsoft.com/office/drawing/2014/main" id="{34A58C73-1333-3942-983F-0835862A206F}"/>
              </a:ext>
            </a:extLst>
          </p:cNvPr>
          <p:cNvPicPr>
            <a:picLocks noChangeAspect="1"/>
          </p:cNvPicPr>
          <p:nvPr userDrawn="1"/>
        </p:nvPicPr>
        <p:blipFill>
          <a:blip r:embed="rId2"/>
          <a:srcRect/>
          <a:stretch/>
        </p:blipFill>
        <p:spPr>
          <a:xfrm>
            <a:off x="508820" y="243175"/>
            <a:ext cx="1256928" cy="811435"/>
          </a:xfrm>
          <a:prstGeom prst="rect">
            <a:avLst/>
          </a:prstGeom>
        </p:spPr>
      </p:pic>
      <p:sp>
        <p:nvSpPr>
          <p:cNvPr id="9" name="Text Placeholder 2">
            <a:extLst>
              <a:ext uri="{FF2B5EF4-FFF2-40B4-BE49-F238E27FC236}">
                <a16:creationId xmlns:a16="http://schemas.microsoft.com/office/drawing/2014/main" id="{0173951E-05D9-E949-825D-1EB2B0946F15}"/>
              </a:ext>
            </a:extLst>
          </p:cNvPr>
          <p:cNvSpPr>
            <a:spLocks noGrp="1"/>
          </p:cNvSpPr>
          <p:nvPr>
            <p:ph type="body" idx="12"/>
          </p:nvPr>
        </p:nvSpPr>
        <p:spPr>
          <a:xfrm>
            <a:off x="508819" y="1191873"/>
            <a:ext cx="8226106" cy="359454"/>
          </a:xfrm>
        </p:spPr>
        <p:txBody>
          <a:bodyPr anchor="b"/>
          <a:lstStyle>
            <a:lvl1pPr marL="0" indent="0">
              <a:buNone/>
              <a:defRPr sz="2400" b="1" i="0">
                <a:solidFill>
                  <a:srgbClr val="0033A0"/>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Content Placeholder 6">
            <a:extLst>
              <a:ext uri="{FF2B5EF4-FFF2-40B4-BE49-F238E27FC236}">
                <a16:creationId xmlns:a16="http://schemas.microsoft.com/office/drawing/2014/main" id="{FF7AF11F-2778-284B-BA27-E32CDD789BD8}"/>
              </a:ext>
            </a:extLst>
          </p:cNvPr>
          <p:cNvSpPr>
            <a:spLocks noGrp="1"/>
          </p:cNvSpPr>
          <p:nvPr>
            <p:ph sz="quarter" idx="13"/>
          </p:nvPr>
        </p:nvSpPr>
        <p:spPr>
          <a:xfrm>
            <a:off x="508818" y="1688589"/>
            <a:ext cx="8226107" cy="45482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207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ogo Right Side Bottom">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7DE6799-A8A9-BA4E-94DC-A2BC91FA4F39}"/>
              </a:ext>
            </a:extLst>
          </p:cNvPr>
          <p:cNvSpPr>
            <a:spLocks noGrp="1"/>
          </p:cNvSpPr>
          <p:nvPr>
            <p:ph type="ftr" sz="quarter" idx="12"/>
          </p:nvPr>
        </p:nvSpPr>
        <p:spPr/>
        <p:txBody>
          <a:bodyPr/>
          <a:lstStyle/>
          <a:p>
            <a:r>
              <a:rPr lang="en-US"/>
              <a:t>© 2021 South Dakota Board of Regents</a:t>
            </a:r>
            <a:endParaRPr lang="en-US" dirty="0"/>
          </a:p>
        </p:txBody>
      </p:sp>
      <p:sp>
        <p:nvSpPr>
          <p:cNvPr id="7" name="Slide Number Placeholder 6">
            <a:extLst>
              <a:ext uri="{FF2B5EF4-FFF2-40B4-BE49-F238E27FC236}">
                <a16:creationId xmlns:a16="http://schemas.microsoft.com/office/drawing/2014/main" id="{3D50AC74-A115-7D48-AC72-F8FE901EF40C}"/>
              </a:ext>
            </a:extLst>
          </p:cNvPr>
          <p:cNvSpPr>
            <a:spLocks noGrp="1"/>
          </p:cNvSpPr>
          <p:nvPr>
            <p:ph type="sldNum" sz="quarter" idx="13"/>
          </p:nvPr>
        </p:nvSpPr>
        <p:spPr/>
        <p:txBody>
          <a:bodyPr/>
          <a:lstStyle/>
          <a:p>
            <a:fld id="{A11DF930-D8A7-2042-B167-FCD30D91BEFA}" type="slidenum">
              <a:rPr lang="en-US" smtClean="0"/>
              <a:pPr/>
              <a:t>‹#›</a:t>
            </a:fld>
            <a:endParaRPr lang="en-US" b="1" dirty="0"/>
          </a:p>
        </p:txBody>
      </p:sp>
      <p:pic>
        <p:nvPicPr>
          <p:cNvPr id="14" name="Picture 13">
            <a:extLst>
              <a:ext uri="{FF2B5EF4-FFF2-40B4-BE49-F238E27FC236}">
                <a16:creationId xmlns:a16="http://schemas.microsoft.com/office/drawing/2014/main" id="{31817D0D-B5AA-5544-9A02-BE904D48FFD3}"/>
              </a:ext>
            </a:extLst>
          </p:cNvPr>
          <p:cNvPicPr>
            <a:picLocks noChangeAspect="1"/>
          </p:cNvPicPr>
          <p:nvPr userDrawn="1"/>
        </p:nvPicPr>
        <p:blipFill>
          <a:blip r:embed="rId2"/>
          <a:srcRect/>
          <a:stretch/>
        </p:blipFill>
        <p:spPr>
          <a:xfrm>
            <a:off x="7477998" y="5487189"/>
            <a:ext cx="1256928" cy="811435"/>
          </a:xfrm>
          <a:prstGeom prst="rect">
            <a:avLst/>
          </a:prstGeom>
        </p:spPr>
      </p:pic>
      <p:sp>
        <p:nvSpPr>
          <p:cNvPr id="16" name="Text Placeholder 2">
            <a:extLst>
              <a:ext uri="{FF2B5EF4-FFF2-40B4-BE49-F238E27FC236}">
                <a16:creationId xmlns:a16="http://schemas.microsoft.com/office/drawing/2014/main" id="{40B73DC5-29B8-3146-8A35-6D44B4EEA5D5}"/>
              </a:ext>
            </a:extLst>
          </p:cNvPr>
          <p:cNvSpPr>
            <a:spLocks noGrp="1"/>
          </p:cNvSpPr>
          <p:nvPr>
            <p:ph type="body" idx="14"/>
          </p:nvPr>
        </p:nvSpPr>
        <p:spPr>
          <a:xfrm>
            <a:off x="508819" y="442224"/>
            <a:ext cx="6762238" cy="359454"/>
          </a:xfrm>
        </p:spPr>
        <p:txBody>
          <a:bodyPr anchor="b"/>
          <a:lstStyle>
            <a:lvl1pPr marL="0" indent="0">
              <a:buNone/>
              <a:defRPr sz="2400" b="1" i="0">
                <a:solidFill>
                  <a:srgbClr val="0033A0"/>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7" name="Content Placeholder 6">
            <a:extLst>
              <a:ext uri="{FF2B5EF4-FFF2-40B4-BE49-F238E27FC236}">
                <a16:creationId xmlns:a16="http://schemas.microsoft.com/office/drawing/2014/main" id="{CEFC1C07-0952-2D43-AD56-037A255A3620}"/>
              </a:ext>
            </a:extLst>
          </p:cNvPr>
          <p:cNvSpPr>
            <a:spLocks noGrp="1"/>
          </p:cNvSpPr>
          <p:nvPr>
            <p:ph sz="quarter" idx="15"/>
          </p:nvPr>
        </p:nvSpPr>
        <p:spPr>
          <a:xfrm>
            <a:off x="508818" y="938940"/>
            <a:ext cx="6762239" cy="53596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6112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Logo Right Side Top-blue ba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2C71F2-CA69-FE45-B97C-FD497952E321}"/>
              </a:ext>
            </a:extLst>
          </p:cNvPr>
          <p:cNvSpPr>
            <a:spLocks noGrp="1"/>
          </p:cNvSpPr>
          <p:nvPr>
            <p:ph type="body" idx="1"/>
          </p:nvPr>
        </p:nvSpPr>
        <p:spPr>
          <a:xfrm>
            <a:off x="629842" y="1135174"/>
            <a:ext cx="8222494" cy="405707"/>
          </a:xfrm>
        </p:spPr>
        <p:txBody>
          <a:bodyPr anchor="b"/>
          <a:lstStyle>
            <a:lvl1pPr marL="0" indent="0">
              <a:buNone/>
              <a:defRPr sz="2400" b="1" i="0">
                <a:solidFill>
                  <a:srgbClr val="0033A0"/>
                </a:solidFill>
                <a:latin typeface="Trebuchet MS" panose="020B070302020209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9999F65-BC25-B24D-8183-0D2C0415A02B}"/>
              </a:ext>
            </a:extLst>
          </p:cNvPr>
          <p:cNvSpPr>
            <a:spLocks noGrp="1"/>
          </p:cNvSpPr>
          <p:nvPr>
            <p:ph sz="half" idx="2"/>
          </p:nvPr>
        </p:nvSpPr>
        <p:spPr>
          <a:xfrm>
            <a:off x="629842" y="1724237"/>
            <a:ext cx="3871211" cy="4399090"/>
          </a:xfrm>
        </p:spPr>
        <p:txBody>
          <a:bodyPr/>
          <a:lstStyle>
            <a:lvl1pPr marL="7144" indent="0">
              <a:buNone/>
              <a:tabLst/>
              <a:defRPr sz="1800" b="0" i="0">
                <a:latin typeface="Trebuchet MS" panose="020B0703020202090204" pitchFamily="34" charset="0"/>
              </a:defRPr>
            </a:lvl1pPr>
            <a:lvl2pPr>
              <a:buNone/>
              <a:defRPr/>
            </a:lvl2pPr>
          </a:lstStyle>
          <a:p>
            <a:pPr lvl="0"/>
            <a:r>
              <a:rPr lang="en-US"/>
              <a:t>Edit Master text styles</a:t>
            </a:r>
          </a:p>
        </p:txBody>
      </p:sp>
      <p:sp>
        <p:nvSpPr>
          <p:cNvPr id="5" name="Footer Placeholder 4">
            <a:extLst>
              <a:ext uri="{FF2B5EF4-FFF2-40B4-BE49-F238E27FC236}">
                <a16:creationId xmlns:a16="http://schemas.microsoft.com/office/drawing/2014/main" id="{877109F2-E752-3B4B-ADF8-2ADD7B5867A1}"/>
              </a:ext>
            </a:extLst>
          </p:cNvPr>
          <p:cNvSpPr>
            <a:spLocks noGrp="1"/>
          </p:cNvSpPr>
          <p:nvPr>
            <p:ph type="ftr" sz="quarter" idx="11"/>
          </p:nvPr>
        </p:nvSpPr>
        <p:spPr/>
        <p:txBody>
          <a:bodyPr/>
          <a:lstStyle>
            <a:lvl1pPr>
              <a:defRPr>
                <a:solidFill>
                  <a:srgbClr val="0033A0"/>
                </a:solidFill>
              </a:defRPr>
            </a:lvl1pPr>
          </a:lstStyle>
          <a:p>
            <a:r>
              <a:rPr lang="en-US" dirty="0"/>
              <a:t>© 2021 South Dakota Board of Regents</a:t>
            </a:r>
          </a:p>
        </p:txBody>
      </p:sp>
      <p:sp>
        <p:nvSpPr>
          <p:cNvPr id="7" name="Slide Number Placeholder 6">
            <a:extLst>
              <a:ext uri="{FF2B5EF4-FFF2-40B4-BE49-F238E27FC236}">
                <a16:creationId xmlns:a16="http://schemas.microsoft.com/office/drawing/2014/main" id="{977C6847-1CA5-8F45-AE7C-6F8228C74118}"/>
              </a:ext>
            </a:extLst>
          </p:cNvPr>
          <p:cNvSpPr>
            <a:spLocks noGrp="1"/>
          </p:cNvSpPr>
          <p:nvPr>
            <p:ph type="sldNum" sz="quarter" idx="12"/>
          </p:nvPr>
        </p:nvSpPr>
        <p:spPr/>
        <p:txBody>
          <a:bodyPr/>
          <a:lstStyle/>
          <a:p>
            <a:fld id="{A11DF930-D8A7-2042-B167-FCD30D91BEFA}" type="slidenum">
              <a:rPr lang="en-US" smtClean="0"/>
              <a:pPr/>
              <a:t>‹#›</a:t>
            </a:fld>
            <a:endParaRPr lang="en-US" b="1" dirty="0"/>
          </a:p>
        </p:txBody>
      </p:sp>
      <p:pic>
        <p:nvPicPr>
          <p:cNvPr id="12" name="Picture 11">
            <a:extLst>
              <a:ext uri="{FF2B5EF4-FFF2-40B4-BE49-F238E27FC236}">
                <a16:creationId xmlns:a16="http://schemas.microsoft.com/office/drawing/2014/main" id="{766C7A2B-EC55-C148-808F-DF093F6F78CC}"/>
              </a:ext>
            </a:extLst>
          </p:cNvPr>
          <p:cNvPicPr>
            <a:picLocks noChangeAspect="1"/>
          </p:cNvPicPr>
          <p:nvPr userDrawn="1"/>
        </p:nvPicPr>
        <p:blipFill>
          <a:blip r:embed="rId2"/>
          <a:srcRect/>
          <a:stretch/>
        </p:blipFill>
        <p:spPr>
          <a:xfrm>
            <a:off x="7595408" y="136525"/>
            <a:ext cx="1256928" cy="811435"/>
          </a:xfrm>
          <a:prstGeom prst="rect">
            <a:avLst/>
          </a:prstGeom>
        </p:spPr>
      </p:pic>
      <p:cxnSp>
        <p:nvCxnSpPr>
          <p:cNvPr id="16" name="Straight Connector 15">
            <a:extLst>
              <a:ext uri="{FF2B5EF4-FFF2-40B4-BE49-F238E27FC236}">
                <a16:creationId xmlns:a16="http://schemas.microsoft.com/office/drawing/2014/main" id="{96219241-49C2-2E44-9D08-0DDFD7328B15}"/>
              </a:ext>
            </a:extLst>
          </p:cNvPr>
          <p:cNvCxnSpPr>
            <a:cxnSpLocks/>
          </p:cNvCxnSpPr>
          <p:nvPr userDrawn="1"/>
        </p:nvCxnSpPr>
        <p:spPr>
          <a:xfrm flipH="1">
            <a:off x="-800935" y="542242"/>
            <a:ext cx="8228782" cy="0"/>
          </a:xfrm>
          <a:prstGeom prst="line">
            <a:avLst/>
          </a:prstGeom>
          <a:ln w="57150">
            <a:solidFill>
              <a:srgbClr val="0033A0"/>
            </a:solidFill>
          </a:ln>
        </p:spPr>
        <p:style>
          <a:lnRef idx="1">
            <a:schemeClr val="accent1"/>
          </a:lnRef>
          <a:fillRef idx="0">
            <a:schemeClr val="accent1"/>
          </a:fillRef>
          <a:effectRef idx="0">
            <a:schemeClr val="accent1"/>
          </a:effectRef>
          <a:fontRef idx="minor">
            <a:schemeClr val="tx1"/>
          </a:fontRef>
        </p:style>
      </p:cxnSp>
      <p:sp>
        <p:nvSpPr>
          <p:cNvPr id="17" name="Content Placeholder 3">
            <a:extLst>
              <a:ext uri="{FF2B5EF4-FFF2-40B4-BE49-F238E27FC236}">
                <a16:creationId xmlns:a16="http://schemas.microsoft.com/office/drawing/2014/main" id="{CAEFBDCC-6D6C-B644-AEC3-AE848070ED24}"/>
              </a:ext>
            </a:extLst>
          </p:cNvPr>
          <p:cNvSpPr>
            <a:spLocks noGrp="1"/>
          </p:cNvSpPr>
          <p:nvPr>
            <p:ph sz="half" idx="13"/>
          </p:nvPr>
        </p:nvSpPr>
        <p:spPr>
          <a:xfrm>
            <a:off x="4981125" y="1724237"/>
            <a:ext cx="3871211" cy="4399090"/>
          </a:xfrm>
        </p:spPr>
        <p:txBody>
          <a:bodyPr/>
          <a:lstStyle>
            <a:lvl1pPr marL="7144" indent="0">
              <a:buNone/>
              <a:tabLst/>
              <a:defRPr sz="1800" b="0" i="0">
                <a:latin typeface="Trebuchet MS" panose="020B0703020202090204" pitchFamily="34" charset="0"/>
              </a:defRPr>
            </a:lvl1pPr>
            <a:lvl2pPr>
              <a:buNone/>
              <a:defRPr/>
            </a:lvl2pPr>
          </a:lstStyle>
          <a:p>
            <a:pPr lvl="0"/>
            <a:r>
              <a:rPr lang="en-US"/>
              <a:t>Edit Master text styles</a:t>
            </a:r>
          </a:p>
        </p:txBody>
      </p:sp>
    </p:spTree>
    <p:extLst>
      <p:ext uri="{BB962C8B-B14F-4D97-AF65-F5344CB8AC3E}">
        <p14:creationId xmlns:p14="http://schemas.microsoft.com/office/powerpoint/2010/main" val="1604608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ndiscrimination Statement (Englis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A54FE5-EF4E-4942-90B2-A3C0BB02C8A0}"/>
              </a:ext>
            </a:extLst>
          </p:cNvPr>
          <p:cNvPicPr>
            <a:picLocks noChangeAspect="1"/>
          </p:cNvPicPr>
          <p:nvPr userDrawn="1"/>
        </p:nvPicPr>
        <p:blipFill rotWithShape="1">
          <a:blip r:embed="rId2"/>
          <a:srcRect t="1876" r="448" b="2940"/>
          <a:stretch/>
        </p:blipFill>
        <p:spPr>
          <a:xfrm>
            <a:off x="-2" y="0"/>
            <a:ext cx="9144002" cy="2949780"/>
          </a:xfrm>
          <a:prstGeom prst="rect">
            <a:avLst/>
          </a:prstGeom>
        </p:spPr>
      </p:pic>
      <p:sp>
        <p:nvSpPr>
          <p:cNvPr id="6" name="TextBox 5">
            <a:extLst>
              <a:ext uri="{FF2B5EF4-FFF2-40B4-BE49-F238E27FC236}">
                <a16:creationId xmlns:a16="http://schemas.microsoft.com/office/drawing/2014/main" id="{D63BBACD-8B2B-7444-8655-F12C57B730E4}"/>
              </a:ext>
            </a:extLst>
          </p:cNvPr>
          <p:cNvSpPr txBox="1"/>
          <p:nvPr userDrawn="1"/>
        </p:nvSpPr>
        <p:spPr>
          <a:xfrm>
            <a:off x="259081" y="3100685"/>
            <a:ext cx="8625838" cy="2019032"/>
          </a:xfrm>
          <a:prstGeom prst="rect">
            <a:avLst/>
          </a:prstGeom>
          <a:noFill/>
        </p:spPr>
        <p:txBody>
          <a:bodyPr wrap="square" lIns="0" tIns="0" rIns="0" bIns="0" numCol="1" spcCol="228600" rtlCol="0">
            <a:noAutofit/>
          </a:bodyPr>
          <a:lstStyle/>
          <a:p>
            <a:pPr>
              <a:spcBef>
                <a:spcPts val="900"/>
              </a:spcBef>
            </a:pPr>
            <a:r>
              <a:rPr lang="en-US" sz="1000" dirty="0">
                <a:latin typeface="Arial" panose="020B0604020202020204" pitchFamily="34" charset="0"/>
                <a:cs typeface="Arial" panose="020B0604020202020204" pitchFamily="34" charset="0"/>
              </a:rPr>
              <a:t>In accordance with Federal law and U.S. Department of Agriculture (USDA) civil rights regulations and policies, this institution is prohibited from discriminating on the basis of race, color, national origin, sex, age, disability, and reprisal or retaliation for prior civil rights activity. (Not all prohibited bases apply to all programs.)</a:t>
            </a:r>
          </a:p>
          <a:p>
            <a:pPr>
              <a:spcBef>
                <a:spcPts val="900"/>
              </a:spcBef>
            </a:pPr>
            <a:r>
              <a:rPr lang="en-US" sz="1000" dirty="0">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for program information (e.g., Braille, large print, audiotape, and American Sign Language) should contact the responsible State or local Agency that administers the program or USDA’s TARGET Center at </a:t>
            </a:r>
            <a:r>
              <a:rPr lang="en-US" sz="1000" b="1" dirty="0">
                <a:latin typeface="Arial" panose="020B0604020202020204" pitchFamily="34" charset="0"/>
                <a:cs typeface="Arial" panose="020B0604020202020204" pitchFamily="34" charset="0"/>
              </a:rPr>
              <a:t>(202) 720-2600</a:t>
            </a:r>
            <a:r>
              <a:rPr lang="en-US" sz="1000" dirty="0">
                <a:latin typeface="Arial" panose="020B0604020202020204" pitchFamily="34" charset="0"/>
                <a:cs typeface="Arial" panose="020B0604020202020204" pitchFamily="34" charset="0"/>
              </a:rPr>
              <a:t> (voice and TTY) or contact USDA through the Federal Relay Service at </a:t>
            </a:r>
            <a:r>
              <a:rPr lang="en-US" sz="1000" b="1" dirty="0">
                <a:latin typeface="Arial" panose="020B0604020202020204" pitchFamily="34" charset="0"/>
                <a:cs typeface="Arial" panose="020B0604020202020204" pitchFamily="34" charset="0"/>
              </a:rPr>
              <a:t>(800) 877-8339</a:t>
            </a:r>
            <a:r>
              <a:rPr lang="en-US" sz="1000" dirty="0">
                <a:latin typeface="Arial" panose="020B0604020202020204" pitchFamily="34" charset="0"/>
                <a:cs typeface="Arial" panose="020B0604020202020204" pitchFamily="34" charset="0"/>
              </a:rPr>
              <a:t>.</a:t>
            </a:r>
          </a:p>
          <a:p>
            <a:pPr>
              <a:spcBef>
                <a:spcPts val="900"/>
              </a:spcBef>
            </a:pPr>
            <a:r>
              <a:rPr lang="en-US" sz="1000" dirty="0">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00" dirty="0" err="1">
                <a:latin typeface="Arial" panose="020B0604020202020204" pitchFamily="34" charset="0"/>
                <a:cs typeface="Arial" panose="020B0604020202020204" pitchFamily="34" charset="0"/>
                <a:hlinkClick r:id="rId3"/>
              </a:rPr>
              <a:t>www.usda.gov</a:t>
            </a:r>
            <a:r>
              <a:rPr lang="en-US" sz="1000" dirty="0">
                <a:latin typeface="Arial" panose="020B0604020202020204" pitchFamily="34" charset="0"/>
                <a:cs typeface="Arial" panose="020B0604020202020204" pitchFamily="34" charset="0"/>
                <a:hlinkClick r:id="rId3"/>
              </a:rPr>
              <a:t>/sites/default/files/documents/</a:t>
            </a:r>
            <a:r>
              <a:rPr lang="en-US" sz="1000" dirty="0" err="1">
                <a:latin typeface="Arial" panose="020B0604020202020204" pitchFamily="34" charset="0"/>
                <a:cs typeface="Arial" panose="020B0604020202020204" pitchFamily="34" charset="0"/>
                <a:hlinkClick r:id="rId3"/>
              </a:rPr>
              <a:t>usda</a:t>
            </a:r>
            <a:r>
              <a:rPr lang="en-US" sz="1000" dirty="0">
                <a:latin typeface="Arial" panose="020B0604020202020204" pitchFamily="34" charset="0"/>
                <a:cs typeface="Arial" panose="020B0604020202020204" pitchFamily="34" charset="0"/>
                <a:hlinkClick r:id="rId3"/>
              </a:rPr>
              <a:t>-program-discrimination-complaint-</a:t>
            </a:r>
            <a:r>
              <a:rPr lang="en-US" sz="1000" dirty="0" err="1">
                <a:latin typeface="Arial" panose="020B0604020202020204" pitchFamily="34" charset="0"/>
                <a:cs typeface="Arial" panose="020B0604020202020204" pitchFamily="34" charset="0"/>
                <a:hlinkClick r:id="rId3"/>
              </a:rPr>
              <a:t>form.pdf</a:t>
            </a:r>
            <a:r>
              <a:rPr lang="en-US" sz="1000" dirty="0">
                <a:latin typeface="Arial" panose="020B0604020202020204" pitchFamily="34" charset="0"/>
                <a:cs typeface="Arial" panose="020B0604020202020204" pitchFamily="34" charset="0"/>
              </a:rPr>
              <a:t>, from any USDA office, by calling </a:t>
            </a:r>
            <a:r>
              <a:rPr lang="en-US" sz="1000" b="1" dirty="0">
                <a:latin typeface="Arial" panose="020B0604020202020204" pitchFamily="34" charset="0"/>
                <a:cs typeface="Arial" panose="020B0604020202020204" pitchFamily="34" charset="0"/>
              </a:rPr>
              <a:t>(866) 632-9992</a:t>
            </a:r>
            <a:r>
              <a:rPr lang="en-US" sz="1000" dirty="0">
                <a:latin typeface="Arial" panose="020B0604020202020204" pitchFamily="34" charset="0"/>
                <a:cs typeface="Arial" panose="020B0604020202020204" pitchFamily="34" charset="0"/>
              </a:rPr>
              <a:t>,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p:txBody>
      </p:sp>
      <p:sp>
        <p:nvSpPr>
          <p:cNvPr id="7" name="TextBox 6">
            <a:extLst>
              <a:ext uri="{FF2B5EF4-FFF2-40B4-BE49-F238E27FC236}">
                <a16:creationId xmlns:a16="http://schemas.microsoft.com/office/drawing/2014/main" id="{8A7E641B-78A0-4A4E-A0B7-65C146DCC52C}"/>
              </a:ext>
            </a:extLst>
          </p:cNvPr>
          <p:cNvSpPr txBox="1"/>
          <p:nvPr userDrawn="1"/>
        </p:nvSpPr>
        <p:spPr>
          <a:xfrm>
            <a:off x="259081" y="5219999"/>
            <a:ext cx="2700119" cy="859539"/>
          </a:xfrm>
          <a:prstGeom prst="rect">
            <a:avLst/>
          </a:prstGeom>
          <a:noFill/>
        </p:spPr>
        <p:txBody>
          <a:bodyPr wrap="square" lIns="0" tIns="0" rIns="0" bIns="0" rtlCol="0">
            <a:noAutofit/>
          </a:bodyPr>
          <a:lstStyle/>
          <a:p>
            <a:pPr>
              <a:spcBef>
                <a:spcPts val="900"/>
              </a:spcBef>
            </a:pPr>
            <a:r>
              <a:rPr lang="en-US" sz="1000" dirty="0">
                <a:latin typeface="Arial" panose="020B0604020202020204" pitchFamily="34" charset="0"/>
                <a:cs typeface="Arial" panose="020B0604020202020204" pitchFamily="34" charset="0"/>
              </a:rPr>
              <a:t>mail:</a:t>
            </a:r>
          </a:p>
          <a:p>
            <a:pPr>
              <a:spcBef>
                <a:spcPts val="0"/>
              </a:spcBef>
            </a:pPr>
            <a:r>
              <a:rPr lang="en-US" sz="1000" dirty="0">
                <a:latin typeface="Arial" panose="020B0604020202020204" pitchFamily="34" charset="0"/>
                <a:cs typeface="Arial" panose="020B0604020202020204" pitchFamily="34" charset="0"/>
              </a:rPr>
              <a:t>U.S. Department of Agriculture</a:t>
            </a:r>
          </a:p>
          <a:p>
            <a:pPr>
              <a:spcBef>
                <a:spcPts val="0"/>
              </a:spcBef>
            </a:pPr>
            <a:r>
              <a:rPr lang="en-US" sz="1000" dirty="0">
                <a:latin typeface="Arial" panose="020B0604020202020204" pitchFamily="34" charset="0"/>
                <a:cs typeface="Arial" panose="020B0604020202020204" pitchFamily="34" charset="0"/>
              </a:rPr>
              <a:t>Office of the Assistant Secretary for Civil Rights</a:t>
            </a:r>
          </a:p>
          <a:p>
            <a:pPr>
              <a:spcBef>
                <a:spcPts val="0"/>
              </a:spcBef>
            </a:pPr>
            <a:r>
              <a:rPr lang="en-US" sz="1000" dirty="0">
                <a:latin typeface="Arial" panose="020B0604020202020204" pitchFamily="34" charset="0"/>
                <a:cs typeface="Arial" panose="020B0604020202020204" pitchFamily="34" charset="0"/>
              </a:rPr>
              <a:t>1400 Independence Avenue, SW</a:t>
            </a:r>
          </a:p>
          <a:p>
            <a:pPr>
              <a:spcBef>
                <a:spcPts val="0"/>
              </a:spcBef>
            </a:pPr>
            <a:r>
              <a:rPr lang="en-US" sz="1000" dirty="0">
                <a:latin typeface="Arial" panose="020B0604020202020204" pitchFamily="34" charset="0"/>
                <a:cs typeface="Arial" panose="020B0604020202020204" pitchFamily="34" charset="0"/>
              </a:rPr>
              <a:t>Washington, D.C. 20250-9410; or</a:t>
            </a:r>
          </a:p>
        </p:txBody>
      </p:sp>
      <p:sp>
        <p:nvSpPr>
          <p:cNvPr id="8" name="TextBox 7">
            <a:extLst>
              <a:ext uri="{FF2B5EF4-FFF2-40B4-BE49-F238E27FC236}">
                <a16:creationId xmlns:a16="http://schemas.microsoft.com/office/drawing/2014/main" id="{08BEF940-989B-6E41-82B9-6B81D407C181}"/>
              </a:ext>
            </a:extLst>
          </p:cNvPr>
          <p:cNvSpPr txBox="1"/>
          <p:nvPr userDrawn="1"/>
        </p:nvSpPr>
        <p:spPr>
          <a:xfrm>
            <a:off x="3441481" y="5219999"/>
            <a:ext cx="1972919" cy="859539"/>
          </a:xfrm>
          <a:prstGeom prst="rect">
            <a:avLst/>
          </a:prstGeom>
          <a:noFill/>
        </p:spPr>
        <p:txBody>
          <a:bodyPr wrap="square" lIns="0" tIns="0" rIns="0" bIns="0" rtlCol="0">
            <a:noAutofit/>
          </a:bodyPr>
          <a:lstStyle/>
          <a:p>
            <a:pPr>
              <a:spcBef>
                <a:spcPts val="900"/>
              </a:spcBef>
            </a:pPr>
            <a:r>
              <a:rPr lang="en-US" sz="1000" dirty="0">
                <a:latin typeface="Arial" panose="020B0604020202020204" pitchFamily="34" charset="0"/>
                <a:cs typeface="Arial" panose="020B0604020202020204" pitchFamily="34" charset="0"/>
              </a:rPr>
              <a:t>fax:</a:t>
            </a:r>
          </a:p>
          <a:p>
            <a:pPr>
              <a:spcBef>
                <a:spcPts val="0"/>
              </a:spcBef>
            </a:pPr>
            <a:r>
              <a:rPr lang="en-US" sz="1000" dirty="0">
                <a:latin typeface="Arial" panose="020B0604020202020204" pitchFamily="34" charset="0"/>
                <a:cs typeface="Arial" panose="020B0604020202020204" pitchFamily="34" charset="0"/>
              </a:rPr>
              <a:t>(833) 256-1665 or (202) 690-7442;</a:t>
            </a:r>
          </a:p>
        </p:txBody>
      </p:sp>
      <p:sp>
        <p:nvSpPr>
          <p:cNvPr id="9" name="TextBox 8">
            <a:extLst>
              <a:ext uri="{FF2B5EF4-FFF2-40B4-BE49-F238E27FC236}">
                <a16:creationId xmlns:a16="http://schemas.microsoft.com/office/drawing/2014/main" id="{7D031735-C36A-634D-A874-02A270892447}"/>
              </a:ext>
            </a:extLst>
          </p:cNvPr>
          <p:cNvSpPr txBox="1"/>
          <p:nvPr userDrawn="1"/>
        </p:nvSpPr>
        <p:spPr>
          <a:xfrm>
            <a:off x="5896681" y="5219999"/>
            <a:ext cx="2700119" cy="859540"/>
          </a:xfrm>
          <a:prstGeom prst="rect">
            <a:avLst/>
          </a:prstGeom>
          <a:noFill/>
        </p:spPr>
        <p:txBody>
          <a:bodyPr wrap="square" lIns="0" tIns="0" rIns="0" bIns="0" rtlCol="0">
            <a:noAutofit/>
          </a:bodyPr>
          <a:lstStyle/>
          <a:p>
            <a:pPr>
              <a:spcBef>
                <a:spcPts val="900"/>
              </a:spcBef>
            </a:pPr>
            <a:r>
              <a:rPr lang="en-US" sz="1000" dirty="0">
                <a:latin typeface="Arial" panose="020B0604020202020204" pitchFamily="34" charset="0"/>
                <a:cs typeface="Arial" panose="020B0604020202020204" pitchFamily="34" charset="0"/>
              </a:rPr>
              <a:t>email:</a:t>
            </a:r>
          </a:p>
          <a:p>
            <a:pPr>
              <a:spcBef>
                <a:spcPts val="0"/>
              </a:spcBef>
            </a:pPr>
            <a:r>
              <a:rPr lang="en-US" sz="1000" dirty="0">
                <a:latin typeface="Arial" panose="020B0604020202020204" pitchFamily="34" charset="0"/>
                <a:cs typeface="Arial" panose="020B0604020202020204" pitchFamily="34" charset="0"/>
                <a:hlinkClick r:id="rId4"/>
              </a:rPr>
              <a:t>program.intake@usda.gov</a:t>
            </a:r>
            <a:r>
              <a:rPr lang="en-US" sz="1000" dirty="0">
                <a:latin typeface="Arial" panose="020B0604020202020204" pitchFamily="34" charset="0"/>
                <a:cs typeface="Arial" panose="020B0604020202020204" pitchFamily="34" charset="0"/>
              </a:rPr>
              <a:t>.</a:t>
            </a:r>
          </a:p>
          <a:p>
            <a:pPr>
              <a:spcBef>
                <a:spcPts val="900"/>
              </a:spcBef>
            </a:pPr>
            <a:r>
              <a:rPr lang="en-US" sz="1000" dirty="0">
                <a:latin typeface="Arial" panose="020B0604020202020204" pitchFamily="34" charset="0"/>
                <a:cs typeface="Arial" panose="020B0604020202020204" pitchFamily="34" charset="0"/>
              </a:rPr>
              <a:t>This institution is an equal opportunity provider.</a:t>
            </a:r>
          </a:p>
        </p:txBody>
      </p:sp>
      <p:sp>
        <p:nvSpPr>
          <p:cNvPr id="10" name="TextBox 9">
            <a:extLst>
              <a:ext uri="{FF2B5EF4-FFF2-40B4-BE49-F238E27FC236}">
                <a16:creationId xmlns:a16="http://schemas.microsoft.com/office/drawing/2014/main" id="{ACE16808-4578-3547-8299-AAB80058E87C}"/>
              </a:ext>
            </a:extLst>
          </p:cNvPr>
          <p:cNvSpPr txBox="1"/>
          <p:nvPr userDrawn="1"/>
        </p:nvSpPr>
        <p:spPr>
          <a:xfrm>
            <a:off x="259081" y="6179820"/>
            <a:ext cx="8625837" cy="465262"/>
          </a:xfrm>
          <a:prstGeom prst="rect">
            <a:avLst/>
          </a:prstGeom>
          <a:noFill/>
        </p:spPr>
        <p:txBody>
          <a:bodyPr wrap="square" lIns="0" tIns="0" rIns="0" bIns="0" rtlCol="0">
            <a:noAutofit/>
          </a:bodyPr>
          <a:lstStyle/>
          <a:p>
            <a:r>
              <a:rPr lang="en-US" sz="900" b="0" i="0" dirty="0">
                <a:solidFill>
                  <a:srgbClr val="004399"/>
                </a:solidFill>
                <a:latin typeface="Arial" panose="020B0604020202020204" pitchFamily="34" charset="0"/>
                <a:ea typeface="Univers 45 Light" charset="0"/>
                <a:cs typeface="Arial" panose="020B0604020202020204" pitchFamily="34" charset="0"/>
              </a:rPr>
              <a:t>SDSU Extension</a:t>
            </a:r>
            <a:r>
              <a:rPr lang="en-US" sz="900" b="0" i="0" baseline="0" dirty="0">
                <a:solidFill>
                  <a:srgbClr val="004399"/>
                </a:solidFill>
                <a:latin typeface="Arial" panose="020B0604020202020204" pitchFamily="34" charset="0"/>
                <a:ea typeface="Univers 45 Light" charset="0"/>
                <a:cs typeface="Arial" panose="020B0604020202020204" pitchFamily="34" charset="0"/>
              </a:rPr>
              <a:t> is an equal opportunity provider and employer in accordance with the non-discrimination policies of South Dakota State University, the South Dakota Board of Regents and the United States Department of Agriculture.</a:t>
            </a:r>
          </a:p>
          <a:p>
            <a:pPr>
              <a:spcBef>
                <a:spcPts val="600"/>
              </a:spcBef>
            </a:pPr>
            <a:r>
              <a:rPr lang="en-US" sz="900" b="0" i="0" baseline="0" dirty="0">
                <a:solidFill>
                  <a:srgbClr val="004399"/>
                </a:solidFill>
                <a:latin typeface="Arial" panose="020B0604020202020204" pitchFamily="34" charset="0"/>
                <a:ea typeface="Univers 45 Light" charset="0"/>
                <a:cs typeface="Arial" panose="020B0604020202020204" pitchFamily="34" charset="0"/>
              </a:rPr>
              <a:t>Learn more at </a:t>
            </a:r>
            <a:r>
              <a:rPr lang="en-US" sz="900" b="0" i="0" baseline="0" dirty="0" err="1">
                <a:solidFill>
                  <a:srgbClr val="004399"/>
                </a:solidFill>
                <a:latin typeface="Arial" panose="020B0604020202020204" pitchFamily="34" charset="0"/>
                <a:ea typeface="Univers 45 Light" charset="0"/>
                <a:cs typeface="Arial" panose="020B0604020202020204" pitchFamily="34" charset="0"/>
                <a:hlinkClick r:id="rId5"/>
              </a:rPr>
              <a:t>extension.sdstate.edu</a:t>
            </a:r>
            <a:r>
              <a:rPr lang="en-US" sz="900" b="0" i="0" baseline="0" dirty="0">
                <a:solidFill>
                  <a:srgbClr val="004399"/>
                </a:solidFill>
                <a:latin typeface="Arial" panose="020B0604020202020204" pitchFamily="34" charset="0"/>
                <a:ea typeface="Univers 45 Light" charset="0"/>
                <a:cs typeface="Arial" panose="020B0604020202020204" pitchFamily="34" charset="0"/>
              </a:rPr>
              <a:t>.</a:t>
            </a:r>
            <a:endParaRPr lang="en-US" sz="900" b="0" i="0" dirty="0">
              <a:solidFill>
                <a:srgbClr val="004399"/>
              </a:solidFill>
              <a:latin typeface="Arial" panose="020B0604020202020204" pitchFamily="34" charset="0"/>
              <a:ea typeface="Univers 45 Light" charset="0"/>
              <a:cs typeface="Arial" panose="020B0604020202020204" pitchFamily="34" charset="0"/>
            </a:endParaRPr>
          </a:p>
        </p:txBody>
      </p:sp>
    </p:spTree>
    <p:extLst>
      <p:ext uri="{BB962C8B-B14F-4D97-AF65-F5344CB8AC3E}">
        <p14:creationId xmlns:p14="http://schemas.microsoft.com/office/powerpoint/2010/main" val="8646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ndiscrimination Statement (Spanish)">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45B0E0-4608-414B-9263-F35CB2FB095C}"/>
              </a:ext>
            </a:extLst>
          </p:cNvPr>
          <p:cNvPicPr>
            <a:picLocks noChangeAspect="1"/>
          </p:cNvPicPr>
          <p:nvPr userDrawn="1"/>
        </p:nvPicPr>
        <p:blipFill rotWithShape="1">
          <a:blip r:embed="rId2"/>
          <a:srcRect t="1876" r="448" b="2940"/>
          <a:stretch/>
        </p:blipFill>
        <p:spPr>
          <a:xfrm>
            <a:off x="-2" y="0"/>
            <a:ext cx="9144002" cy="2949780"/>
          </a:xfrm>
          <a:prstGeom prst="rect">
            <a:avLst/>
          </a:prstGeom>
        </p:spPr>
      </p:pic>
      <p:sp>
        <p:nvSpPr>
          <p:cNvPr id="6" name="TextBox 5">
            <a:extLst>
              <a:ext uri="{FF2B5EF4-FFF2-40B4-BE49-F238E27FC236}">
                <a16:creationId xmlns:a16="http://schemas.microsoft.com/office/drawing/2014/main" id="{46E3752F-515D-9741-91FC-3803FBF2431B}"/>
              </a:ext>
            </a:extLst>
          </p:cNvPr>
          <p:cNvSpPr txBox="1"/>
          <p:nvPr userDrawn="1"/>
        </p:nvSpPr>
        <p:spPr>
          <a:xfrm>
            <a:off x="259081" y="3112718"/>
            <a:ext cx="8625838" cy="2143281"/>
          </a:xfrm>
          <a:prstGeom prst="rect">
            <a:avLst/>
          </a:prstGeom>
          <a:noFill/>
        </p:spPr>
        <p:txBody>
          <a:bodyPr wrap="square" lIns="0" tIns="0" rIns="0" bIns="0" numCol="1" spcCol="228600" rtlCol="0">
            <a:noAutofit/>
          </a:bodyPr>
          <a:lstStyle/>
          <a:p>
            <a:pPr algn="l" hangingPunct="0">
              <a:spcBef>
                <a:spcPts val="900"/>
              </a:spcBef>
            </a:pPr>
            <a:r>
              <a:rPr lang="en-US" sz="950" dirty="0" err="1">
                <a:latin typeface="Arial" panose="020B0604020202020204" pitchFamily="34" charset="0"/>
                <a:cs typeface="Arial" panose="020B0604020202020204" pitchFamily="34" charset="0"/>
              </a:rPr>
              <a:t>Conforme</a:t>
            </a:r>
            <a:r>
              <a:rPr lang="en-US" sz="950" dirty="0">
                <a:latin typeface="Arial" panose="020B0604020202020204" pitchFamily="34" charset="0"/>
                <a:cs typeface="Arial" panose="020B0604020202020204" pitchFamily="34" charset="0"/>
              </a:rPr>
              <a:t> a la ley federal y las </a:t>
            </a:r>
            <a:r>
              <a:rPr lang="en-US" sz="950" dirty="0" err="1">
                <a:latin typeface="Arial" panose="020B0604020202020204" pitchFamily="34" charset="0"/>
                <a:cs typeface="Arial" panose="020B0604020202020204" pitchFamily="34" charset="0"/>
              </a:rPr>
              <a:t>políticas</a:t>
            </a:r>
            <a:r>
              <a:rPr lang="en-US" sz="950" dirty="0">
                <a:latin typeface="Arial" panose="020B0604020202020204" pitchFamily="34" charset="0"/>
                <a:cs typeface="Arial" panose="020B0604020202020204" pitchFamily="34" charset="0"/>
              </a:rPr>
              <a:t> y </a:t>
            </a:r>
            <a:r>
              <a:rPr lang="en-US" sz="950" dirty="0" err="1">
                <a:latin typeface="Arial" panose="020B0604020202020204" pitchFamily="34" charset="0"/>
                <a:cs typeface="Arial" panose="020B0604020202020204" pitchFamily="34" charset="0"/>
              </a:rPr>
              <a:t>regulaciones</a:t>
            </a:r>
            <a:r>
              <a:rPr lang="en-US" sz="950" dirty="0">
                <a:latin typeface="Arial" panose="020B0604020202020204" pitchFamily="34" charset="0"/>
                <a:cs typeface="Arial" panose="020B0604020202020204" pitchFamily="34" charset="0"/>
              </a:rPr>
              <a:t> de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Departamento</a:t>
            </a:r>
            <a:r>
              <a:rPr lang="en-US" sz="950" dirty="0">
                <a:latin typeface="Arial" panose="020B0604020202020204" pitchFamily="34" charset="0"/>
                <a:cs typeface="Arial" panose="020B0604020202020204" pitchFamily="34" charset="0"/>
              </a:rPr>
              <a:t> de Agricultura de los </a:t>
            </a:r>
            <a:r>
              <a:rPr lang="en-US" sz="950" dirty="0" err="1">
                <a:latin typeface="Arial" panose="020B0604020202020204" pitchFamily="34" charset="0"/>
                <a:cs typeface="Arial" panose="020B0604020202020204" pitchFamily="34" charset="0"/>
              </a:rPr>
              <a:t>Estados</a:t>
            </a:r>
            <a:r>
              <a:rPr lang="en-US" sz="950" dirty="0">
                <a:latin typeface="Arial" panose="020B0604020202020204" pitchFamily="34" charset="0"/>
                <a:cs typeface="Arial" panose="020B0604020202020204" pitchFamily="34" charset="0"/>
              </a:rPr>
              <a:t> Unidos (USDA), </a:t>
            </a:r>
            <a:r>
              <a:rPr lang="en-US" sz="950" dirty="0" err="1">
                <a:latin typeface="Arial" panose="020B0604020202020204" pitchFamily="34" charset="0"/>
                <a:cs typeface="Arial" panose="020B0604020202020204" pitchFamily="34" charset="0"/>
              </a:rPr>
              <a:t>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institución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tiene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prohibido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discriminar</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motivos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raza</a:t>
            </a:r>
            <a:r>
              <a:rPr lang="en-US" sz="950" dirty="0">
                <a:latin typeface="Arial" panose="020B0604020202020204" pitchFamily="34" charset="0"/>
                <a:cs typeface="Arial" panose="020B0604020202020204" pitchFamily="34" charset="0"/>
              </a:rPr>
              <a:t>, color, </a:t>
            </a:r>
            <a:r>
              <a:rPr lang="en-US" sz="950" dirty="0" err="1">
                <a:latin typeface="Arial" panose="020B0604020202020204" pitchFamily="34" charset="0"/>
                <a:cs typeface="Arial" panose="020B0604020202020204" pitchFamily="34" charset="0"/>
              </a:rPr>
              <a:t>origen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nacional</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sexo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edad</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discapacidad</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venganza</a:t>
            </a:r>
            <a:r>
              <a:rPr lang="en-US" sz="950" dirty="0">
                <a:latin typeface="Arial" panose="020B0604020202020204" pitchFamily="34" charset="0"/>
                <a:cs typeface="Arial" panose="020B0604020202020204" pitchFamily="34" charset="0"/>
              </a:rPr>
              <a:t> o </a:t>
            </a:r>
            <a:r>
              <a:rPr lang="en-US" sz="950" dirty="0" err="1">
                <a:latin typeface="Arial" panose="020B0604020202020204" pitchFamily="34" charset="0"/>
                <a:cs typeface="Arial" panose="020B0604020202020204" pitchFamily="34" charset="0"/>
              </a:rPr>
              <a:t>represalia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actividades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realizadas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pasado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relacionadas</a:t>
            </a:r>
            <a:r>
              <a:rPr lang="en-US" sz="950" dirty="0">
                <a:latin typeface="Arial" panose="020B0604020202020204" pitchFamily="34" charset="0"/>
                <a:cs typeface="Arial" panose="020B0604020202020204" pitchFamily="34" charset="0"/>
              </a:rPr>
              <a:t> con los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(no </a:t>
            </a:r>
            <a:r>
              <a:rPr lang="en-US" sz="950" dirty="0" err="1">
                <a:latin typeface="Arial" panose="020B0604020202020204" pitchFamily="34" charset="0"/>
                <a:cs typeface="Arial" panose="020B0604020202020204" pitchFamily="34" charset="0"/>
              </a:rPr>
              <a:t>todos</a:t>
            </a:r>
            <a:r>
              <a:rPr lang="en-US" sz="950" dirty="0">
                <a:latin typeface="Arial" panose="020B0604020202020204" pitchFamily="34" charset="0"/>
                <a:cs typeface="Arial" panose="020B0604020202020204" pitchFamily="34" charset="0"/>
              </a:rPr>
              <a:t> los </a:t>
            </a:r>
            <a:r>
              <a:rPr lang="en-US" sz="950" dirty="0" err="1">
                <a:latin typeface="Arial" panose="020B0604020202020204" pitchFamily="34" charset="0"/>
                <a:cs typeface="Arial" panose="020B0604020202020204" pitchFamily="34" charset="0"/>
              </a:rPr>
              <a:t>principios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prohibición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aplican</a:t>
            </a:r>
            <a:r>
              <a:rPr lang="en-US" sz="950" dirty="0">
                <a:latin typeface="Arial" panose="020B0604020202020204" pitchFamily="34" charset="0"/>
                <a:cs typeface="Arial" panose="020B0604020202020204" pitchFamily="34" charset="0"/>
              </a:rPr>
              <a:t> a </a:t>
            </a:r>
            <a:r>
              <a:rPr lang="en-US" sz="950" dirty="0" err="1">
                <a:latin typeface="Arial" panose="020B0604020202020204" pitchFamily="34" charset="0"/>
                <a:cs typeface="Arial" panose="020B0604020202020204" pitchFamily="34" charset="0"/>
              </a:rPr>
              <a:t>todos</a:t>
            </a:r>
            <a:r>
              <a:rPr lang="en-US" sz="950" dirty="0">
                <a:latin typeface="Arial" panose="020B0604020202020204" pitchFamily="34" charset="0"/>
                <a:cs typeface="Arial" panose="020B0604020202020204" pitchFamily="34" charset="0"/>
              </a:rPr>
              <a:t> los </a:t>
            </a:r>
            <a:r>
              <a:rPr lang="en-US" sz="950" dirty="0" err="1">
                <a:latin typeface="Arial" panose="020B0604020202020204" pitchFamily="34" charset="0"/>
                <a:cs typeface="Arial" panose="020B0604020202020204" pitchFamily="34" charset="0"/>
              </a:rPr>
              <a:t>programas</a:t>
            </a:r>
            <a:r>
              <a:rPr lang="en-US" sz="950" dirty="0">
                <a:latin typeface="Arial" panose="020B0604020202020204" pitchFamily="34" charset="0"/>
                <a:cs typeface="Arial" panose="020B0604020202020204" pitchFamily="34" charset="0"/>
              </a:rPr>
              <a:t>).</a:t>
            </a:r>
          </a:p>
          <a:p>
            <a:pPr algn="l" hangingPunct="0">
              <a:spcBef>
                <a:spcPts val="900"/>
              </a:spcBef>
            </a:pPr>
            <a:r>
              <a:rPr lang="en-US" sz="950" dirty="0">
                <a:latin typeface="Arial" panose="020B0604020202020204" pitchFamily="34" charset="0"/>
                <a:cs typeface="Arial" panose="020B0604020202020204" pitchFamily="34" charset="0"/>
              </a:rPr>
              <a:t>La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puede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estar</a:t>
            </a:r>
            <a:r>
              <a:rPr lang="en-US" sz="950" dirty="0">
                <a:latin typeface="Arial" panose="020B0604020202020204" pitchFamily="34" charset="0"/>
                <a:cs typeface="Arial" panose="020B0604020202020204" pitchFamily="34" charset="0"/>
              </a:rPr>
              <a:t> disponible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otros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idiomas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además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inglés</a:t>
            </a:r>
            <a:r>
              <a:rPr lang="en-US" sz="950" dirty="0">
                <a:latin typeface="Arial" panose="020B0604020202020204" pitchFamily="34" charset="0"/>
                <a:cs typeface="Arial" panose="020B0604020202020204" pitchFamily="34" charset="0"/>
              </a:rPr>
              <a:t>. Las personas con </a:t>
            </a:r>
            <a:r>
              <a:rPr lang="en-US" sz="950" dirty="0" err="1">
                <a:latin typeface="Arial" panose="020B0604020202020204" pitchFamily="34" charset="0"/>
                <a:cs typeface="Arial" panose="020B0604020202020204" pitchFamily="34" charset="0"/>
              </a:rPr>
              <a:t>discapacidades</a:t>
            </a:r>
            <a:r>
              <a:rPr lang="en-US" sz="950" dirty="0">
                <a:latin typeface="Arial" panose="020B0604020202020204" pitchFamily="34" charset="0"/>
                <a:cs typeface="Arial" panose="020B0604020202020204" pitchFamily="34" charset="0"/>
              </a:rPr>
              <a:t> que </a:t>
            </a:r>
            <a:r>
              <a:rPr lang="en-US" sz="950" dirty="0" err="1">
                <a:latin typeface="Arial" panose="020B0604020202020204" pitchFamily="34" charset="0"/>
                <a:cs typeface="Arial" panose="020B0604020202020204" pitchFamily="34" charset="0"/>
              </a:rPr>
              <a:t>requieran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medios</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comunicación</a:t>
            </a:r>
            <a:r>
              <a:rPr lang="en-US" sz="950" dirty="0">
                <a:latin typeface="Arial" panose="020B0604020202020204" pitchFamily="34" charset="0"/>
                <a:cs typeface="Arial" panose="020B0604020202020204" pitchFamily="34" charset="0"/>
              </a:rPr>
              <a:t> alternativos para </a:t>
            </a:r>
            <a:r>
              <a:rPr lang="en-US" sz="950" dirty="0" err="1">
                <a:latin typeface="Arial" panose="020B0604020202020204" pitchFamily="34" charset="0"/>
                <a:cs typeface="Arial" panose="020B0604020202020204" pitchFamily="34" charset="0"/>
              </a:rPr>
              <a:t>obtener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sobre</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ejemplo</a:t>
            </a:r>
            <a:r>
              <a:rPr lang="en-US" sz="950" dirty="0">
                <a:latin typeface="Arial" panose="020B0604020202020204" pitchFamily="34" charset="0"/>
                <a:cs typeface="Arial" panose="020B0604020202020204" pitchFamily="34" charset="0"/>
              </a:rPr>
              <a:t>, Braille, </a:t>
            </a:r>
            <a:r>
              <a:rPr lang="en-US" sz="950" dirty="0" err="1">
                <a:latin typeface="Arial" panose="020B0604020202020204" pitchFamily="34" charset="0"/>
                <a:cs typeface="Arial" panose="020B0604020202020204" pitchFamily="34" charset="0"/>
              </a:rPr>
              <a:t>letra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agrandada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grabación</a:t>
            </a:r>
            <a:r>
              <a:rPr lang="en-US" sz="950" dirty="0">
                <a:latin typeface="Arial" panose="020B0604020202020204" pitchFamily="34" charset="0"/>
                <a:cs typeface="Arial" panose="020B0604020202020204" pitchFamily="34" charset="0"/>
              </a:rPr>
              <a:t> de audio y </a:t>
            </a:r>
            <a:r>
              <a:rPr lang="en-US" sz="950" dirty="0" err="1">
                <a:latin typeface="Arial" panose="020B0604020202020204" pitchFamily="34" charset="0"/>
                <a:cs typeface="Arial" panose="020B0604020202020204" pitchFamily="34" charset="0"/>
              </a:rPr>
              <a:t>lenguaje</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señas</a:t>
            </a:r>
            <a:r>
              <a:rPr lang="en-US" sz="950" dirty="0">
                <a:latin typeface="Arial" panose="020B0604020202020204" pitchFamily="34" charset="0"/>
                <a:cs typeface="Arial" panose="020B0604020202020204" pitchFamily="34" charset="0"/>
              </a:rPr>
              <a:t> americano) </a:t>
            </a:r>
            <a:r>
              <a:rPr lang="en-US" sz="950" dirty="0" err="1">
                <a:latin typeface="Arial" panose="020B0604020202020204" pitchFamily="34" charset="0"/>
                <a:cs typeface="Arial" panose="020B0604020202020204" pitchFamily="34" charset="0"/>
              </a:rPr>
              <a:t>deben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comunicarse</a:t>
            </a:r>
            <a:r>
              <a:rPr lang="en-US" sz="950" dirty="0">
                <a:latin typeface="Arial" panose="020B0604020202020204" pitchFamily="34" charset="0"/>
                <a:cs typeface="Arial" panose="020B0604020202020204" pitchFamily="34" charset="0"/>
              </a:rPr>
              <a:t> con la </a:t>
            </a:r>
            <a:r>
              <a:rPr lang="en-US" sz="950" dirty="0" err="1">
                <a:latin typeface="Arial" panose="020B0604020202020204" pitchFamily="34" charset="0"/>
                <a:cs typeface="Arial" panose="020B0604020202020204" pitchFamily="34" charset="0"/>
              </a:rPr>
              <a:t>agencia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estatal</a:t>
            </a:r>
            <a:r>
              <a:rPr lang="en-US" sz="950" dirty="0">
                <a:latin typeface="Arial" panose="020B0604020202020204" pitchFamily="34" charset="0"/>
                <a:cs typeface="Arial" panose="020B0604020202020204" pitchFamily="34" charset="0"/>
              </a:rPr>
              <a:t> o local </a:t>
            </a:r>
            <a:r>
              <a:rPr lang="en-US" sz="950" dirty="0" err="1">
                <a:latin typeface="Arial" panose="020B0604020202020204" pitchFamily="34" charset="0"/>
                <a:cs typeface="Arial" panose="020B0604020202020204" pitchFamily="34" charset="0"/>
              </a:rPr>
              <a:t>responsable</a:t>
            </a:r>
            <a:r>
              <a:rPr lang="en-US" sz="950" dirty="0">
                <a:latin typeface="Arial" panose="020B0604020202020204" pitchFamily="34" charset="0"/>
                <a:cs typeface="Arial" panose="020B0604020202020204" pitchFamily="34" charset="0"/>
              </a:rPr>
              <a:t> que </a:t>
            </a:r>
            <a:r>
              <a:rPr lang="en-US" sz="950" dirty="0" err="1">
                <a:latin typeface="Arial" panose="020B0604020202020204" pitchFamily="34" charset="0"/>
                <a:cs typeface="Arial" panose="020B0604020202020204" pitchFamily="34" charset="0"/>
              </a:rPr>
              <a:t>administra</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o con el TARGET Center del USDA al </a:t>
            </a:r>
            <a:r>
              <a:rPr lang="en-US" sz="950" b="1" dirty="0">
                <a:latin typeface="Arial" panose="020B0604020202020204" pitchFamily="34" charset="0"/>
                <a:cs typeface="Arial" panose="020B0604020202020204" pitchFamily="34" charset="0"/>
              </a:rPr>
              <a:t>(202) 720-2600 </a:t>
            </a:r>
            <a:r>
              <a:rPr lang="en-US" sz="950" dirty="0">
                <a:latin typeface="Arial" panose="020B0604020202020204" pitchFamily="34" charset="0"/>
                <a:cs typeface="Arial" panose="020B0604020202020204" pitchFamily="34" charset="0"/>
              </a:rPr>
              <a:t>(</a:t>
            </a:r>
            <a:r>
              <a:rPr lang="en-US" sz="950" dirty="0" err="1">
                <a:latin typeface="Arial" panose="020B0604020202020204" pitchFamily="34" charset="0"/>
                <a:cs typeface="Arial" panose="020B0604020202020204" pitchFamily="34" charset="0"/>
              </a:rPr>
              <a:t>voz</a:t>
            </a:r>
            <a:r>
              <a:rPr lang="en-US" sz="950" dirty="0">
                <a:latin typeface="Arial" panose="020B0604020202020204" pitchFamily="34" charset="0"/>
                <a:cs typeface="Arial" panose="020B0604020202020204" pitchFamily="34" charset="0"/>
              </a:rPr>
              <a:t> y TTY) o </a:t>
            </a:r>
            <a:r>
              <a:rPr lang="en-US" sz="950" dirty="0" err="1">
                <a:latin typeface="Arial" panose="020B0604020202020204" pitchFamily="34" charset="0"/>
                <a:cs typeface="Arial" panose="020B0604020202020204" pitchFamily="34" charset="0"/>
              </a:rPr>
              <a:t>comunicarse</a:t>
            </a:r>
            <a:r>
              <a:rPr lang="en-US" sz="950" dirty="0">
                <a:latin typeface="Arial" panose="020B0604020202020204" pitchFamily="34" charset="0"/>
                <a:cs typeface="Arial" panose="020B0604020202020204" pitchFamily="34" charset="0"/>
              </a:rPr>
              <a:t> con el USDA a </a:t>
            </a:r>
            <a:r>
              <a:rPr lang="en-US" sz="950" dirty="0" err="1">
                <a:latin typeface="Arial" panose="020B0604020202020204" pitchFamily="34" charset="0"/>
                <a:cs typeface="Arial" panose="020B0604020202020204" pitchFamily="34" charset="0"/>
              </a:rPr>
              <a:t>través</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Servicio</a:t>
            </a:r>
            <a:r>
              <a:rPr lang="en-US" sz="950" dirty="0">
                <a:latin typeface="Arial" panose="020B0604020202020204" pitchFamily="34" charset="0"/>
                <a:cs typeface="Arial" panose="020B0604020202020204" pitchFamily="34" charset="0"/>
              </a:rPr>
              <a:t> Federal de </a:t>
            </a:r>
            <a:r>
              <a:rPr lang="en-US" sz="950" dirty="0" err="1">
                <a:latin typeface="Arial" panose="020B0604020202020204" pitchFamily="34" charset="0"/>
                <a:cs typeface="Arial" panose="020B0604020202020204" pitchFamily="34" charset="0"/>
              </a:rPr>
              <a:t>Transmisión</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Información</a:t>
            </a:r>
            <a:r>
              <a:rPr lang="en-US" sz="950" dirty="0">
                <a:latin typeface="Arial" panose="020B0604020202020204" pitchFamily="34" charset="0"/>
                <a:cs typeface="Arial" panose="020B0604020202020204" pitchFamily="34" charset="0"/>
              </a:rPr>
              <a:t> al </a:t>
            </a:r>
            <a:r>
              <a:rPr lang="en-US" sz="950" b="1" dirty="0">
                <a:latin typeface="Arial" panose="020B0604020202020204" pitchFamily="34" charset="0"/>
                <a:cs typeface="Arial" panose="020B0604020202020204" pitchFamily="34" charset="0"/>
              </a:rPr>
              <a:t>(800) 877-8339</a:t>
            </a:r>
            <a:r>
              <a:rPr lang="en-US" sz="950" dirty="0">
                <a:latin typeface="Arial" panose="020B0604020202020204" pitchFamily="34" charset="0"/>
                <a:cs typeface="Arial" panose="020B0604020202020204" pitchFamily="34" charset="0"/>
              </a:rPr>
              <a:t>.</a:t>
            </a:r>
          </a:p>
          <a:p>
            <a:pPr algn="l" hangingPunct="0">
              <a:spcBef>
                <a:spcPts val="900"/>
              </a:spcBef>
            </a:pPr>
            <a:r>
              <a:rPr lang="en-US" sz="950" dirty="0">
                <a:latin typeface="Arial" panose="020B0604020202020204" pitchFamily="34" charset="0"/>
                <a:cs typeface="Arial" panose="020B0604020202020204" pitchFamily="34" charset="0"/>
              </a:rPr>
              <a:t>Para </a:t>
            </a:r>
            <a:r>
              <a:rPr lang="en-US" sz="950" dirty="0" err="1">
                <a:latin typeface="Arial" panose="020B0604020202020204" pitchFamily="34" charset="0"/>
                <a:cs typeface="Arial" panose="020B0604020202020204" pitchFamily="34" charset="0"/>
              </a:rPr>
              <a:t>presentar</a:t>
            </a:r>
            <a:r>
              <a:rPr lang="en-US" sz="950" dirty="0">
                <a:latin typeface="Arial" panose="020B0604020202020204" pitchFamily="34" charset="0"/>
                <a:cs typeface="Arial" panose="020B0604020202020204" pitchFamily="34" charset="0"/>
              </a:rPr>
              <a:t> una </a:t>
            </a:r>
            <a:r>
              <a:rPr lang="en-US" sz="950" dirty="0" err="1">
                <a:latin typeface="Arial" panose="020B0604020202020204" pitchFamily="34" charset="0"/>
                <a:cs typeface="Arial" panose="020B0604020202020204" pitchFamily="34" charset="0"/>
              </a:rPr>
              <a:t>queja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discriminación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reclamante</a:t>
            </a:r>
            <a:r>
              <a:rPr lang="en-US" sz="950" dirty="0">
                <a:latin typeface="Arial" panose="020B0604020202020204" pitchFamily="34" charset="0"/>
                <a:cs typeface="Arial" panose="020B0604020202020204" pitchFamily="34" charset="0"/>
              </a:rPr>
              <a:t> debe </a:t>
            </a:r>
            <a:r>
              <a:rPr lang="en-US" sz="950" dirty="0" err="1">
                <a:latin typeface="Arial" panose="020B0604020202020204" pitchFamily="34" charset="0"/>
                <a:cs typeface="Arial" panose="020B0604020202020204" pitchFamily="34" charset="0"/>
              </a:rPr>
              <a:t>completar</a:t>
            </a:r>
            <a:r>
              <a:rPr lang="en-US" sz="950" dirty="0">
                <a:latin typeface="Arial" panose="020B0604020202020204" pitchFamily="34" charset="0"/>
                <a:cs typeface="Arial" panose="020B0604020202020204" pitchFamily="34" charset="0"/>
              </a:rPr>
              <a:t> un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AD-3027,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queja</a:t>
            </a:r>
            <a:r>
              <a:rPr lang="en-US" sz="950" dirty="0">
                <a:latin typeface="Arial" panose="020B0604020202020204" pitchFamily="34" charset="0"/>
                <a:cs typeface="Arial" panose="020B0604020202020204" pitchFamily="34" charset="0"/>
              </a:rPr>
              <a:t> por </a:t>
            </a:r>
            <a:r>
              <a:rPr lang="en-US" sz="950" dirty="0" err="1">
                <a:latin typeface="Arial" panose="020B0604020202020204" pitchFamily="34" charset="0"/>
                <a:cs typeface="Arial" panose="020B0604020202020204" pitchFamily="34" charset="0"/>
              </a:rPr>
              <a:t>discriminación</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programa</a:t>
            </a:r>
            <a:r>
              <a:rPr lang="en-US" sz="950" dirty="0">
                <a:latin typeface="Arial" panose="020B0604020202020204" pitchFamily="34" charset="0"/>
                <a:cs typeface="Arial" panose="020B0604020202020204" pitchFamily="34" charset="0"/>
              </a:rPr>
              <a:t> del USDA, que se </a:t>
            </a:r>
            <a:r>
              <a:rPr lang="en-US" sz="950" dirty="0" err="1">
                <a:latin typeface="Arial" panose="020B0604020202020204" pitchFamily="34" charset="0"/>
                <a:cs typeface="Arial" panose="020B0604020202020204" pitchFamily="34" charset="0"/>
              </a:rPr>
              <a:t>puede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obtener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línea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a:latin typeface="Arial" panose="020B0604020202020204" pitchFamily="34" charset="0"/>
                <a:cs typeface="Arial" panose="020B0604020202020204" pitchFamily="34" charset="0"/>
                <a:hlinkClick r:id="rId3"/>
              </a:rPr>
              <a:t>www.usda.gov/sites/default/files/documents/usda-program-discrimination-complaint-form.pdf</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cualquier</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oficina</a:t>
            </a:r>
            <a:r>
              <a:rPr lang="en-US" sz="950" dirty="0">
                <a:latin typeface="Arial" panose="020B0604020202020204" pitchFamily="34" charset="0"/>
                <a:cs typeface="Arial" panose="020B0604020202020204" pitchFamily="34" charset="0"/>
              </a:rPr>
              <a:t> del USDA, </a:t>
            </a:r>
            <a:r>
              <a:rPr lang="en-US" sz="950" dirty="0" err="1">
                <a:latin typeface="Arial" panose="020B0604020202020204" pitchFamily="34" charset="0"/>
                <a:cs typeface="Arial" panose="020B0604020202020204" pitchFamily="34" charset="0"/>
              </a:rPr>
              <a:t>llamando</a:t>
            </a:r>
            <a:r>
              <a:rPr lang="en-US" sz="950" dirty="0">
                <a:latin typeface="Arial" panose="020B0604020202020204" pitchFamily="34" charset="0"/>
                <a:cs typeface="Arial" panose="020B0604020202020204" pitchFamily="34" charset="0"/>
              </a:rPr>
              <a:t> al </a:t>
            </a:r>
            <a:r>
              <a:rPr lang="en-US" sz="950" b="1" dirty="0">
                <a:latin typeface="Arial" panose="020B0604020202020204" pitchFamily="34" charset="0"/>
                <a:cs typeface="Arial" panose="020B0604020202020204" pitchFamily="34" charset="0"/>
              </a:rPr>
              <a:t>(866) 632-9992</a:t>
            </a:r>
            <a:r>
              <a:rPr lang="en-US" sz="950" dirty="0">
                <a:latin typeface="Arial" panose="020B0604020202020204" pitchFamily="34" charset="0"/>
                <a:cs typeface="Arial" panose="020B0604020202020204" pitchFamily="34" charset="0"/>
              </a:rPr>
              <a:t>, o </a:t>
            </a:r>
            <a:r>
              <a:rPr lang="en-US" sz="950" dirty="0" err="1">
                <a:latin typeface="Arial" panose="020B0604020202020204" pitchFamily="34" charset="0"/>
                <a:cs typeface="Arial" panose="020B0604020202020204" pitchFamily="34" charset="0"/>
              </a:rPr>
              <a:t>escribiendo</a:t>
            </a:r>
            <a:r>
              <a:rPr lang="en-US" sz="950" dirty="0">
                <a:latin typeface="Arial" panose="020B0604020202020204" pitchFamily="34" charset="0"/>
                <a:cs typeface="Arial" panose="020B0604020202020204" pitchFamily="34" charset="0"/>
              </a:rPr>
              <a:t> una carta </a:t>
            </a:r>
            <a:r>
              <a:rPr lang="en-US" sz="950" dirty="0" err="1">
                <a:latin typeface="Arial" panose="020B0604020202020204" pitchFamily="34" charset="0"/>
                <a:cs typeface="Arial" panose="020B0604020202020204" pitchFamily="34" charset="0"/>
              </a:rPr>
              <a:t>dirigida</a:t>
            </a:r>
            <a:r>
              <a:rPr lang="en-US" sz="950" dirty="0">
                <a:latin typeface="Arial" panose="020B0604020202020204" pitchFamily="34" charset="0"/>
                <a:cs typeface="Arial" panose="020B0604020202020204" pitchFamily="34" charset="0"/>
              </a:rPr>
              <a:t> al USDA. La carta debe </a:t>
            </a:r>
            <a:r>
              <a:rPr lang="en-US" sz="950" dirty="0" err="1">
                <a:latin typeface="Arial" panose="020B0604020202020204" pitchFamily="34" charset="0"/>
                <a:cs typeface="Arial" panose="020B0604020202020204" pitchFamily="34" charset="0"/>
              </a:rPr>
              <a:t>contener</a:t>
            </a:r>
            <a:r>
              <a:rPr lang="en-US" sz="950" dirty="0">
                <a:latin typeface="Arial" panose="020B0604020202020204" pitchFamily="34" charset="0"/>
                <a:cs typeface="Arial" panose="020B0604020202020204" pitchFamily="34" charset="0"/>
              </a:rPr>
              <a:t> el </a:t>
            </a:r>
            <a:r>
              <a:rPr lang="en-US" sz="950" dirty="0" err="1">
                <a:latin typeface="Arial" panose="020B0604020202020204" pitchFamily="34" charset="0"/>
                <a:cs typeface="Arial" panose="020B0604020202020204" pitchFamily="34" charset="0"/>
              </a:rPr>
              <a:t>nombre</a:t>
            </a:r>
            <a:r>
              <a:rPr lang="en-US" sz="950" dirty="0">
                <a:latin typeface="Arial" panose="020B0604020202020204" pitchFamily="34" charset="0"/>
                <a:cs typeface="Arial" panose="020B0604020202020204" pitchFamily="34" charset="0"/>
              </a:rPr>
              <a:t>, la </a:t>
            </a:r>
            <a:r>
              <a:rPr lang="en-US" sz="950" dirty="0" err="1">
                <a:latin typeface="Arial" panose="020B0604020202020204" pitchFamily="34" charset="0"/>
                <a:cs typeface="Arial" panose="020B0604020202020204" pitchFamily="34" charset="0"/>
              </a:rPr>
              <a:t>dirección</a:t>
            </a:r>
            <a:r>
              <a:rPr lang="en-US" sz="950" dirty="0">
                <a:latin typeface="Arial" panose="020B0604020202020204" pitchFamily="34" charset="0"/>
                <a:cs typeface="Arial" panose="020B0604020202020204" pitchFamily="34" charset="0"/>
              </a:rPr>
              <a:t> y el </a:t>
            </a:r>
            <a:r>
              <a:rPr lang="en-US" sz="950" dirty="0" err="1">
                <a:latin typeface="Arial" panose="020B0604020202020204" pitchFamily="34" charset="0"/>
                <a:cs typeface="Arial" panose="020B0604020202020204" pitchFamily="34" charset="0"/>
              </a:rPr>
              <a:t>número</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teléfono</a:t>
            </a:r>
            <a:r>
              <a:rPr lang="en-US" sz="950" dirty="0">
                <a:latin typeface="Arial" panose="020B0604020202020204" pitchFamily="34" charset="0"/>
                <a:cs typeface="Arial" panose="020B0604020202020204" pitchFamily="34" charset="0"/>
              </a:rPr>
              <a:t> del </a:t>
            </a:r>
            <a:r>
              <a:rPr lang="en-US" sz="950" dirty="0" err="1">
                <a:latin typeface="Arial" panose="020B0604020202020204" pitchFamily="34" charset="0"/>
                <a:cs typeface="Arial" panose="020B0604020202020204" pitchFamily="34" charset="0"/>
              </a:rPr>
              <a:t>reclamante</a:t>
            </a:r>
            <a:r>
              <a:rPr lang="en-US" sz="950" dirty="0">
                <a:latin typeface="Arial" panose="020B0604020202020204" pitchFamily="34" charset="0"/>
                <a:cs typeface="Arial" panose="020B0604020202020204" pitchFamily="34" charset="0"/>
              </a:rPr>
              <a:t>, y una </a:t>
            </a:r>
            <a:r>
              <a:rPr lang="en-US" sz="950" dirty="0" err="1">
                <a:latin typeface="Arial" panose="020B0604020202020204" pitchFamily="34" charset="0"/>
                <a:cs typeface="Arial" panose="020B0604020202020204" pitchFamily="34" charset="0"/>
              </a:rPr>
              <a:t>descripción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escrita</a:t>
            </a:r>
            <a:r>
              <a:rPr lang="en-US" sz="950" dirty="0">
                <a:latin typeface="Arial" panose="020B0604020202020204" pitchFamily="34" charset="0"/>
                <a:cs typeface="Arial" panose="020B0604020202020204" pitchFamily="34" charset="0"/>
              </a:rPr>
              <a:t> de la </a:t>
            </a:r>
            <a:r>
              <a:rPr lang="en-US" sz="950" dirty="0" err="1">
                <a:latin typeface="Arial" panose="020B0604020202020204" pitchFamily="34" charset="0"/>
                <a:cs typeface="Arial" panose="020B0604020202020204" pitchFamily="34" charset="0"/>
              </a:rPr>
              <a:t>supuesta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acción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discriminatoria</a:t>
            </a:r>
            <a:r>
              <a:rPr lang="en-US" sz="950" dirty="0">
                <a:latin typeface="Arial" panose="020B0604020202020204" pitchFamily="34" charset="0"/>
                <a:cs typeface="Arial" panose="020B0604020202020204" pitchFamily="34" charset="0"/>
              </a:rPr>
              <a:t> con </a:t>
            </a:r>
            <a:r>
              <a:rPr lang="en-US" sz="950" dirty="0" err="1">
                <a:latin typeface="Arial" panose="020B0604020202020204" pitchFamily="34" charset="0"/>
                <a:cs typeface="Arial" panose="020B0604020202020204" pitchFamily="34" charset="0"/>
              </a:rPr>
              <a:t>suficiente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detalle</a:t>
            </a:r>
            <a:r>
              <a:rPr lang="en-US" sz="950" dirty="0">
                <a:latin typeface="Arial" panose="020B0604020202020204" pitchFamily="34" charset="0"/>
                <a:cs typeface="Arial" panose="020B0604020202020204" pitchFamily="34" charset="0"/>
              </a:rPr>
              <a:t> para </a:t>
            </a:r>
            <a:r>
              <a:rPr lang="en-US" sz="950" dirty="0" err="1">
                <a:latin typeface="Arial" panose="020B0604020202020204" pitchFamily="34" charset="0"/>
                <a:cs typeface="Arial" panose="020B0604020202020204" pitchFamily="34" charset="0"/>
              </a:rPr>
              <a:t>informar</a:t>
            </a:r>
            <a:r>
              <a:rPr lang="en-US" sz="950" dirty="0">
                <a:latin typeface="Arial" panose="020B0604020202020204" pitchFamily="34" charset="0"/>
                <a:cs typeface="Arial" panose="020B0604020202020204" pitchFamily="34" charset="0"/>
              </a:rPr>
              <a:t> al </a:t>
            </a:r>
            <a:r>
              <a:rPr lang="en-US" sz="950" dirty="0" err="1">
                <a:latin typeface="Arial" panose="020B0604020202020204" pitchFamily="34" charset="0"/>
                <a:cs typeface="Arial" panose="020B0604020202020204" pitchFamily="34" charset="0"/>
              </a:rPr>
              <a:t>Subsecretario</a:t>
            </a:r>
            <a:r>
              <a:rPr lang="en-US" sz="950" dirty="0">
                <a:latin typeface="Arial" panose="020B0604020202020204" pitchFamily="34" charset="0"/>
                <a:cs typeface="Arial" panose="020B0604020202020204" pitchFamily="34" charset="0"/>
              </a:rPr>
              <a:t> de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(ASCR, por sus </a:t>
            </a:r>
            <a:r>
              <a:rPr lang="en-US" sz="950" dirty="0" err="1">
                <a:latin typeface="Arial" panose="020B0604020202020204" pitchFamily="34" charset="0"/>
                <a:cs typeface="Arial" panose="020B0604020202020204" pitchFamily="34" charset="0"/>
              </a:rPr>
              <a:t>siglas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inglés</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sobre</a:t>
            </a:r>
            <a:r>
              <a:rPr lang="en-US" sz="950" dirty="0">
                <a:latin typeface="Arial" panose="020B0604020202020204" pitchFamily="34" charset="0"/>
                <a:cs typeface="Arial" panose="020B0604020202020204" pitchFamily="34" charset="0"/>
              </a:rPr>
              <a:t> la </a:t>
            </a:r>
            <a:r>
              <a:rPr lang="en-US" sz="950" dirty="0" err="1">
                <a:latin typeface="Arial" panose="020B0604020202020204" pitchFamily="34" charset="0"/>
                <a:cs typeface="Arial" panose="020B0604020202020204" pitchFamily="34" charset="0"/>
              </a:rPr>
              <a:t>naturaleza</a:t>
            </a:r>
            <a:r>
              <a:rPr lang="en-US" sz="950" dirty="0">
                <a:latin typeface="Arial" panose="020B0604020202020204" pitchFamily="34" charset="0"/>
                <a:cs typeface="Arial" panose="020B0604020202020204" pitchFamily="34" charset="0"/>
              </a:rPr>
              <a:t> y la </a:t>
            </a:r>
            <a:r>
              <a:rPr lang="en-US" sz="950" dirty="0" err="1">
                <a:latin typeface="Arial" panose="020B0604020202020204" pitchFamily="34" charset="0"/>
                <a:cs typeface="Arial" panose="020B0604020202020204" pitchFamily="34" charset="0"/>
              </a:rPr>
              <a:t>fecha</a:t>
            </a:r>
            <a:r>
              <a:rPr lang="en-US" sz="950" dirty="0">
                <a:latin typeface="Arial" panose="020B0604020202020204" pitchFamily="34" charset="0"/>
                <a:cs typeface="Arial" panose="020B0604020202020204" pitchFamily="34" charset="0"/>
              </a:rPr>
              <a:t> de la </a:t>
            </a:r>
            <a:r>
              <a:rPr lang="en-US" sz="950" dirty="0" err="1">
                <a:latin typeface="Arial" panose="020B0604020202020204" pitchFamily="34" charset="0"/>
                <a:cs typeface="Arial" panose="020B0604020202020204" pitchFamily="34" charset="0"/>
              </a:rPr>
              <a:t>presunta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violación</a:t>
            </a:r>
            <a:r>
              <a:rPr lang="en-US" sz="950" dirty="0">
                <a:latin typeface="Arial" panose="020B0604020202020204" pitchFamily="34" charset="0"/>
                <a:cs typeface="Arial" panose="020B0604020202020204" pitchFamily="34" charset="0"/>
              </a:rPr>
              <a:t> de los derechos </a:t>
            </a:r>
            <a:r>
              <a:rPr lang="en-US" sz="950" dirty="0" err="1">
                <a:latin typeface="Arial" panose="020B0604020202020204" pitchFamily="34" charset="0"/>
                <a:cs typeface="Arial" panose="020B0604020202020204" pitchFamily="34" charset="0"/>
              </a:rPr>
              <a:t>civiles</a:t>
            </a:r>
            <a:r>
              <a:rPr lang="en-US" sz="950" dirty="0">
                <a:latin typeface="Arial" panose="020B0604020202020204" pitchFamily="34" charset="0"/>
                <a:cs typeface="Arial" panose="020B0604020202020204" pitchFamily="34" charset="0"/>
              </a:rPr>
              <a:t>. La carta o el </a:t>
            </a:r>
            <a:r>
              <a:rPr lang="en-US" sz="950" dirty="0" err="1">
                <a:latin typeface="Arial" panose="020B0604020202020204" pitchFamily="34" charset="0"/>
                <a:cs typeface="Arial" panose="020B0604020202020204" pitchFamily="34" charset="0"/>
              </a:rPr>
              <a:t>formulario</a:t>
            </a:r>
            <a:r>
              <a:rPr lang="en-US" sz="950" dirty="0">
                <a:latin typeface="Arial" panose="020B0604020202020204" pitchFamily="34" charset="0"/>
                <a:cs typeface="Arial" panose="020B0604020202020204" pitchFamily="34" charset="0"/>
              </a:rPr>
              <a:t> AD-3027 </a:t>
            </a:r>
            <a:r>
              <a:rPr lang="en-US" sz="950" dirty="0" err="1">
                <a:latin typeface="Arial" panose="020B0604020202020204" pitchFamily="34" charset="0"/>
                <a:cs typeface="Arial" panose="020B0604020202020204" pitchFamily="34" charset="0"/>
              </a:rPr>
              <a:t>completado</a:t>
            </a:r>
            <a:r>
              <a:rPr lang="en-US" sz="950" dirty="0">
                <a:latin typeface="Arial" panose="020B0604020202020204" pitchFamily="34" charset="0"/>
                <a:cs typeface="Arial" panose="020B0604020202020204" pitchFamily="34" charset="0"/>
              </a:rPr>
              <a:t> debe </a:t>
            </a:r>
            <a:r>
              <a:rPr lang="en-US" sz="950" dirty="0" err="1">
                <a:latin typeface="Arial" panose="020B0604020202020204" pitchFamily="34" charset="0"/>
                <a:cs typeface="Arial" panose="020B0604020202020204" pitchFamily="34" charset="0"/>
              </a:rPr>
              <a:t>enviarse</a:t>
            </a:r>
            <a:r>
              <a:rPr lang="en-US" sz="950" dirty="0">
                <a:latin typeface="Arial" panose="020B0604020202020204" pitchFamily="34" charset="0"/>
                <a:cs typeface="Arial" panose="020B0604020202020204" pitchFamily="34" charset="0"/>
              </a:rPr>
              <a:t> al USDA por medio de:</a:t>
            </a:r>
          </a:p>
        </p:txBody>
      </p:sp>
      <p:sp>
        <p:nvSpPr>
          <p:cNvPr id="7" name="TextBox 6">
            <a:extLst>
              <a:ext uri="{FF2B5EF4-FFF2-40B4-BE49-F238E27FC236}">
                <a16:creationId xmlns:a16="http://schemas.microsoft.com/office/drawing/2014/main" id="{7B99EAE8-3DCD-4448-86E4-DCF141EC8F69}"/>
              </a:ext>
            </a:extLst>
          </p:cNvPr>
          <p:cNvSpPr txBox="1"/>
          <p:nvPr userDrawn="1"/>
        </p:nvSpPr>
        <p:spPr>
          <a:xfrm>
            <a:off x="259081" y="5291999"/>
            <a:ext cx="2700119" cy="859539"/>
          </a:xfrm>
          <a:prstGeom prst="rect">
            <a:avLst/>
          </a:prstGeom>
          <a:noFill/>
        </p:spPr>
        <p:txBody>
          <a:bodyPr wrap="square" lIns="0" tIns="0" rIns="0" bIns="0" rtlCol="0">
            <a:noAutofit/>
          </a:bodyPr>
          <a:lstStyle/>
          <a:p>
            <a:pPr algn="l" hangingPunct="0">
              <a:spcBef>
                <a:spcPts val="900"/>
              </a:spcBef>
            </a:pPr>
            <a:r>
              <a:rPr lang="en-US" sz="950" dirty="0" err="1">
                <a:latin typeface="Arial" panose="020B0604020202020204" pitchFamily="34" charset="0"/>
                <a:cs typeface="Arial" panose="020B0604020202020204" pitchFamily="34" charset="0"/>
              </a:rPr>
              <a:t>correo</a:t>
            </a:r>
            <a:r>
              <a:rPr lang="en-US" sz="950" dirty="0">
                <a:latin typeface="Arial" panose="020B0604020202020204" pitchFamily="34" charset="0"/>
                <a:cs typeface="Arial" panose="020B0604020202020204" pitchFamily="34" charset="0"/>
              </a:rPr>
              <a:t> postal:</a:t>
            </a:r>
          </a:p>
          <a:p>
            <a:pPr algn="l" hangingPunct="0">
              <a:spcBef>
                <a:spcPts val="0"/>
              </a:spcBef>
            </a:pPr>
            <a:r>
              <a:rPr lang="en-US" sz="950" dirty="0">
                <a:latin typeface="Arial" panose="020B0604020202020204" pitchFamily="34" charset="0"/>
                <a:cs typeface="Arial" panose="020B0604020202020204" pitchFamily="34" charset="0"/>
              </a:rPr>
              <a:t>U.S. Department of Agriculture</a:t>
            </a:r>
          </a:p>
          <a:p>
            <a:pPr algn="l" hangingPunct="0">
              <a:spcBef>
                <a:spcPts val="0"/>
              </a:spcBef>
            </a:pPr>
            <a:r>
              <a:rPr lang="en-US" sz="950" dirty="0">
                <a:latin typeface="Arial" panose="020B0604020202020204" pitchFamily="34" charset="0"/>
                <a:cs typeface="Arial" panose="020B0604020202020204" pitchFamily="34" charset="0"/>
              </a:rPr>
              <a:t>Office of the Assistant Secretary for Civil Rights</a:t>
            </a:r>
          </a:p>
          <a:p>
            <a:pPr algn="l" hangingPunct="0">
              <a:spcBef>
                <a:spcPts val="0"/>
              </a:spcBef>
            </a:pPr>
            <a:r>
              <a:rPr lang="en-US" sz="950" dirty="0">
                <a:latin typeface="Arial" panose="020B0604020202020204" pitchFamily="34" charset="0"/>
                <a:cs typeface="Arial" panose="020B0604020202020204" pitchFamily="34" charset="0"/>
              </a:rPr>
              <a:t>1400 Independence Avenue, SW</a:t>
            </a:r>
          </a:p>
          <a:p>
            <a:pPr algn="l" hangingPunct="0">
              <a:spcBef>
                <a:spcPts val="0"/>
              </a:spcBef>
            </a:pPr>
            <a:r>
              <a:rPr lang="en-US" sz="950" dirty="0">
                <a:latin typeface="Arial" panose="020B0604020202020204" pitchFamily="34" charset="0"/>
                <a:cs typeface="Arial" panose="020B0604020202020204" pitchFamily="34" charset="0"/>
              </a:rPr>
              <a:t>Washington, D.C. 20250-9410; o´</a:t>
            </a:r>
          </a:p>
        </p:txBody>
      </p:sp>
      <p:sp>
        <p:nvSpPr>
          <p:cNvPr id="8" name="TextBox 7">
            <a:extLst>
              <a:ext uri="{FF2B5EF4-FFF2-40B4-BE49-F238E27FC236}">
                <a16:creationId xmlns:a16="http://schemas.microsoft.com/office/drawing/2014/main" id="{AB038874-3267-D746-AEEC-A765CC7D7586}"/>
              </a:ext>
            </a:extLst>
          </p:cNvPr>
          <p:cNvSpPr txBox="1"/>
          <p:nvPr userDrawn="1"/>
        </p:nvSpPr>
        <p:spPr>
          <a:xfrm>
            <a:off x="3441481" y="5291999"/>
            <a:ext cx="1972919" cy="859539"/>
          </a:xfrm>
          <a:prstGeom prst="rect">
            <a:avLst/>
          </a:prstGeom>
          <a:noFill/>
        </p:spPr>
        <p:txBody>
          <a:bodyPr wrap="square" lIns="0" tIns="0" rIns="0" bIns="0" rtlCol="0">
            <a:noAutofit/>
          </a:bodyPr>
          <a:lstStyle/>
          <a:p>
            <a:pPr algn="l" hangingPunct="0">
              <a:spcBef>
                <a:spcPts val="900"/>
              </a:spcBef>
            </a:pPr>
            <a:r>
              <a:rPr lang="en-US" sz="950" dirty="0">
                <a:latin typeface="Arial" panose="020B0604020202020204" pitchFamily="34" charset="0"/>
                <a:cs typeface="Arial" panose="020B0604020202020204" pitchFamily="34" charset="0"/>
              </a:rPr>
              <a:t>fax:</a:t>
            </a:r>
          </a:p>
          <a:p>
            <a:pPr algn="l" hangingPunct="0">
              <a:spcBef>
                <a:spcPts val="0"/>
              </a:spcBef>
            </a:pPr>
            <a:r>
              <a:rPr lang="en-US" sz="950" dirty="0">
                <a:latin typeface="Arial" panose="020B0604020202020204" pitchFamily="34" charset="0"/>
                <a:cs typeface="Arial" panose="020B0604020202020204" pitchFamily="34" charset="0"/>
              </a:rPr>
              <a:t>(833) 256-1665 o´ (202) 690-7442;</a:t>
            </a:r>
          </a:p>
        </p:txBody>
      </p:sp>
      <p:sp>
        <p:nvSpPr>
          <p:cNvPr id="9" name="TextBox 8">
            <a:extLst>
              <a:ext uri="{FF2B5EF4-FFF2-40B4-BE49-F238E27FC236}">
                <a16:creationId xmlns:a16="http://schemas.microsoft.com/office/drawing/2014/main" id="{2ED4103F-3998-C847-B38D-BACF329F599B}"/>
              </a:ext>
            </a:extLst>
          </p:cNvPr>
          <p:cNvSpPr txBox="1"/>
          <p:nvPr userDrawn="1"/>
        </p:nvSpPr>
        <p:spPr>
          <a:xfrm>
            <a:off x="5896681" y="5291999"/>
            <a:ext cx="2700119" cy="859540"/>
          </a:xfrm>
          <a:prstGeom prst="rect">
            <a:avLst/>
          </a:prstGeom>
          <a:noFill/>
        </p:spPr>
        <p:txBody>
          <a:bodyPr wrap="square" lIns="0" tIns="0" rIns="0" bIns="0" rtlCol="0">
            <a:noAutofit/>
          </a:bodyPr>
          <a:lstStyle/>
          <a:p>
            <a:pPr algn="l" hangingPunct="0">
              <a:spcBef>
                <a:spcPts val="900"/>
              </a:spcBef>
            </a:pPr>
            <a:r>
              <a:rPr lang="en-US" sz="950" dirty="0" err="1">
                <a:latin typeface="Arial" panose="020B0604020202020204" pitchFamily="34" charset="0"/>
                <a:cs typeface="Arial" panose="020B0604020202020204" pitchFamily="34" charset="0"/>
              </a:rPr>
              <a:t>correo</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electrónico</a:t>
            </a:r>
            <a:r>
              <a:rPr lang="en-US" sz="950" dirty="0">
                <a:latin typeface="Arial" panose="020B0604020202020204" pitchFamily="34" charset="0"/>
                <a:cs typeface="Arial" panose="020B0604020202020204" pitchFamily="34" charset="0"/>
              </a:rPr>
              <a:t>:</a:t>
            </a:r>
          </a:p>
          <a:p>
            <a:pPr algn="l" hangingPunct="0">
              <a:spcBef>
                <a:spcPts val="0"/>
              </a:spcBef>
            </a:pPr>
            <a:r>
              <a:rPr lang="en-US" sz="950" dirty="0">
                <a:latin typeface="Arial" panose="020B0604020202020204" pitchFamily="34" charset="0"/>
                <a:cs typeface="Arial" panose="020B0604020202020204" pitchFamily="34" charset="0"/>
                <a:hlinkClick r:id="rId4"/>
              </a:rPr>
              <a:t>program.intake@usda.gov</a:t>
            </a:r>
            <a:r>
              <a:rPr lang="en-US" sz="950" dirty="0">
                <a:latin typeface="Arial" panose="020B0604020202020204" pitchFamily="34" charset="0"/>
                <a:cs typeface="Arial" panose="020B0604020202020204" pitchFamily="34" charset="0"/>
              </a:rPr>
              <a:t>.</a:t>
            </a:r>
          </a:p>
          <a:p>
            <a:pPr algn="l" hangingPunct="0">
              <a:spcBef>
                <a:spcPts val="900"/>
              </a:spcBef>
            </a:pPr>
            <a:r>
              <a:rPr lang="en-US" sz="950" dirty="0" err="1">
                <a:latin typeface="Arial" panose="020B0604020202020204" pitchFamily="34" charset="0"/>
                <a:cs typeface="Arial" panose="020B0604020202020204" pitchFamily="34" charset="0"/>
              </a:rPr>
              <a:t>Esta</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institución</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ofrece</a:t>
            </a:r>
            <a:r>
              <a:rPr lang="en-US" sz="950" dirty="0">
                <a:latin typeface="Arial" panose="020B0604020202020204" pitchFamily="34" charset="0"/>
                <a:cs typeface="Arial" panose="020B0604020202020204" pitchFamily="34" charset="0"/>
              </a:rPr>
              <a:t> </a:t>
            </a:r>
            <a:r>
              <a:rPr lang="en-US" sz="950" dirty="0" err="1">
                <a:latin typeface="Arial" panose="020B0604020202020204" pitchFamily="34" charset="0"/>
                <a:cs typeface="Arial" panose="020B0604020202020204" pitchFamily="34" charset="0"/>
              </a:rPr>
              <a:t>igualdad</a:t>
            </a:r>
            <a:r>
              <a:rPr lang="en-US" sz="950" dirty="0">
                <a:latin typeface="Arial" panose="020B0604020202020204" pitchFamily="34" charset="0"/>
                <a:cs typeface="Arial" panose="020B0604020202020204" pitchFamily="34" charset="0"/>
              </a:rPr>
              <a:t> de </a:t>
            </a:r>
            <a:r>
              <a:rPr lang="en-US" sz="950" dirty="0" err="1">
                <a:latin typeface="Arial" panose="020B0604020202020204" pitchFamily="34" charset="0"/>
                <a:cs typeface="Arial" panose="020B0604020202020204" pitchFamily="34" charset="0"/>
              </a:rPr>
              <a:t>oportunidades</a:t>
            </a:r>
            <a:r>
              <a:rPr lang="en-US" sz="950"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CE65A2C0-AAF9-F640-9560-046B67A3A6C9}"/>
              </a:ext>
            </a:extLst>
          </p:cNvPr>
          <p:cNvSpPr txBox="1"/>
          <p:nvPr userDrawn="1"/>
        </p:nvSpPr>
        <p:spPr>
          <a:xfrm>
            <a:off x="259081" y="6179820"/>
            <a:ext cx="8625837" cy="465262"/>
          </a:xfrm>
          <a:prstGeom prst="rect">
            <a:avLst/>
          </a:prstGeom>
          <a:noFill/>
        </p:spPr>
        <p:txBody>
          <a:bodyPr wrap="square" lIns="0" tIns="0" rIns="0" bIns="0" rtlCol="0">
            <a:noAutofit/>
          </a:bodyPr>
          <a:lstStyle/>
          <a:p>
            <a:r>
              <a:rPr lang="en-US" sz="900" b="0" i="0" dirty="0">
                <a:solidFill>
                  <a:srgbClr val="004399"/>
                </a:solidFill>
                <a:latin typeface="Arial" panose="020B0604020202020204" pitchFamily="34" charset="0"/>
                <a:ea typeface="Univers 45 Light" charset="0"/>
                <a:cs typeface="Arial" panose="020B0604020202020204" pitchFamily="34" charset="0"/>
              </a:rPr>
              <a:t>SDSU Extension</a:t>
            </a:r>
            <a:r>
              <a:rPr lang="en-US" sz="900" b="0" i="0" baseline="0" dirty="0">
                <a:solidFill>
                  <a:srgbClr val="004399"/>
                </a:solidFill>
                <a:latin typeface="Arial" panose="020B0604020202020204" pitchFamily="34" charset="0"/>
                <a:ea typeface="Univers 45 Light" charset="0"/>
                <a:cs typeface="Arial" panose="020B0604020202020204" pitchFamily="34" charset="0"/>
              </a:rPr>
              <a:t> is an equal opportunity provider and employer in accordance with the non-discrimination policies of South Dakota State University, the South Dakota Board of Regents and the United States Department of Agriculture.</a:t>
            </a:r>
          </a:p>
          <a:p>
            <a:pPr>
              <a:spcBef>
                <a:spcPts val="600"/>
              </a:spcBef>
            </a:pPr>
            <a:r>
              <a:rPr lang="en-US" sz="900" b="0" i="0" baseline="0" dirty="0">
                <a:solidFill>
                  <a:srgbClr val="004399"/>
                </a:solidFill>
                <a:latin typeface="Arial" panose="020B0604020202020204" pitchFamily="34" charset="0"/>
                <a:ea typeface="Univers 45 Light" charset="0"/>
                <a:cs typeface="Arial" panose="020B0604020202020204" pitchFamily="34" charset="0"/>
              </a:rPr>
              <a:t>Learn more at </a:t>
            </a:r>
            <a:r>
              <a:rPr lang="en-US" sz="900" b="0" i="0" baseline="0" dirty="0" err="1">
                <a:solidFill>
                  <a:srgbClr val="004399"/>
                </a:solidFill>
                <a:latin typeface="Arial" panose="020B0604020202020204" pitchFamily="34" charset="0"/>
                <a:ea typeface="Univers 45 Light" charset="0"/>
                <a:cs typeface="Arial" panose="020B0604020202020204" pitchFamily="34" charset="0"/>
                <a:hlinkClick r:id="rId5"/>
              </a:rPr>
              <a:t>extension.sdstate.edu</a:t>
            </a:r>
            <a:r>
              <a:rPr lang="en-US" sz="900" b="0" i="0" baseline="0" dirty="0">
                <a:solidFill>
                  <a:srgbClr val="004399"/>
                </a:solidFill>
                <a:latin typeface="Arial" panose="020B0604020202020204" pitchFamily="34" charset="0"/>
                <a:ea typeface="Univers 45 Light" charset="0"/>
                <a:cs typeface="Arial" panose="020B0604020202020204" pitchFamily="34" charset="0"/>
              </a:rPr>
              <a:t>.</a:t>
            </a:r>
            <a:endParaRPr lang="en-US" sz="900" b="0" i="0" dirty="0">
              <a:solidFill>
                <a:srgbClr val="004399"/>
              </a:solidFill>
              <a:latin typeface="Arial" panose="020B0604020202020204" pitchFamily="34" charset="0"/>
              <a:ea typeface="Univers 45 Light" charset="0"/>
              <a:cs typeface="Arial" panose="020B0604020202020204" pitchFamily="34" charset="0"/>
            </a:endParaRPr>
          </a:p>
        </p:txBody>
      </p:sp>
    </p:spTree>
    <p:extLst>
      <p:ext uri="{BB962C8B-B14F-4D97-AF65-F5344CB8AC3E}">
        <p14:creationId xmlns:p14="http://schemas.microsoft.com/office/powerpoint/2010/main" val="1311237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CF18A93D-E69D-A546-A2C9-FA429EC57A98}"/>
              </a:ext>
            </a:extLst>
          </p:cNvPr>
          <p:cNvSpPr>
            <a:spLocks noGrp="1"/>
          </p:cNvSpPr>
          <p:nvPr>
            <p:ph type="sldNum" sz="quarter" idx="4"/>
          </p:nvPr>
        </p:nvSpPr>
        <p:spPr>
          <a:xfrm>
            <a:off x="6677526" y="6492875"/>
            <a:ext cx="2057400" cy="228600"/>
          </a:xfrm>
          <a:prstGeom prst="rect">
            <a:avLst/>
          </a:prstGeom>
        </p:spPr>
        <p:txBody>
          <a:bodyPr vert="horz" lIns="0" tIns="0" rIns="0" bIns="0" rtlCol="0" anchor="ctr"/>
          <a:lstStyle>
            <a:lvl1pPr algn="r">
              <a:defRPr sz="900" b="1" i="0">
                <a:solidFill>
                  <a:srgbClr val="002F86"/>
                </a:solidFill>
                <a:latin typeface="Trebuchet MS" panose="020B0703020202090204" pitchFamily="34" charset="0"/>
                <a:cs typeface="Arial" panose="020B0604020202020204" pitchFamily="34" charset="0"/>
              </a:defRPr>
            </a:lvl1pPr>
          </a:lstStyle>
          <a:p>
            <a:fld id="{A11DF930-D8A7-2042-B167-FCD30D91BEFA}" type="slidenum">
              <a:rPr lang="en-US" smtClean="0"/>
              <a:pPr/>
              <a:t>‹#›</a:t>
            </a:fld>
            <a:endParaRPr lang="en-US" b="1" dirty="0"/>
          </a:p>
        </p:txBody>
      </p:sp>
      <p:sp>
        <p:nvSpPr>
          <p:cNvPr id="8" name="Footer Placeholder 3">
            <a:extLst>
              <a:ext uri="{FF2B5EF4-FFF2-40B4-BE49-F238E27FC236}">
                <a16:creationId xmlns:a16="http://schemas.microsoft.com/office/drawing/2014/main" id="{065E8B8F-1A16-B44C-AD18-FE35AFB70960}"/>
              </a:ext>
            </a:extLst>
          </p:cNvPr>
          <p:cNvSpPr>
            <a:spLocks noGrp="1"/>
          </p:cNvSpPr>
          <p:nvPr>
            <p:ph type="ftr" sz="quarter" idx="3"/>
          </p:nvPr>
        </p:nvSpPr>
        <p:spPr>
          <a:xfrm>
            <a:off x="508820" y="6492875"/>
            <a:ext cx="5606230" cy="228601"/>
          </a:xfrm>
          <a:prstGeom prst="rect">
            <a:avLst/>
          </a:prstGeom>
        </p:spPr>
        <p:txBody>
          <a:bodyPr lIns="0" tIns="0" rIns="0" bIns="0" anchor="ctr"/>
          <a:lstStyle>
            <a:lvl1pPr algn="l">
              <a:defRPr sz="800">
                <a:solidFill>
                  <a:srgbClr val="002F86"/>
                </a:solidFill>
                <a:latin typeface="Arial" panose="020B0604020202020204" pitchFamily="34" charset="0"/>
                <a:cs typeface="Arial" panose="020B0604020202020204" pitchFamily="34" charset="0"/>
              </a:defRPr>
            </a:lvl1pPr>
          </a:lstStyle>
          <a:p>
            <a:r>
              <a:rPr lang="en-US" dirty="0"/>
              <a:t>© 2021 South Dakota Board of Regents</a:t>
            </a:r>
          </a:p>
        </p:txBody>
      </p:sp>
    </p:spTree>
    <p:extLst>
      <p:ext uri="{BB962C8B-B14F-4D97-AF65-F5344CB8AC3E}">
        <p14:creationId xmlns:p14="http://schemas.microsoft.com/office/powerpoint/2010/main" val="28259577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3" r:id="rId5"/>
    <p:sldLayoutId id="2147483674"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D3E5BBF-9B25-4CE2-95F8-9EC88342DC5A}"/>
              </a:ext>
            </a:extLst>
          </p:cNvPr>
          <p:cNvSpPr>
            <a:spLocks noGrp="1" noChangeArrowheads="1"/>
          </p:cNvSpPr>
          <p:nvPr>
            <p:ph type="ctrTitle"/>
          </p:nvPr>
        </p:nvSpPr>
        <p:spPr>
          <a:xfrm>
            <a:off x="0" y="5916827"/>
            <a:ext cx="6705600" cy="685800"/>
          </a:xfrm>
        </p:spPr>
        <p:txBody>
          <a:bodyPr>
            <a:normAutofit fontScale="90000"/>
          </a:bodyPr>
          <a:lstStyle/>
          <a:p>
            <a:pPr eaLnBrk="1" hangingPunct="1"/>
            <a:br>
              <a:rPr lang="en-US" altLang="en-US" sz="1400" dirty="0">
                <a:solidFill>
                  <a:schemeClr val="tx1"/>
                </a:solidFill>
              </a:rPr>
            </a:br>
            <a:r>
              <a:rPr lang="en-US" altLang="en-US" sz="1600" dirty="0">
                <a:solidFill>
                  <a:schemeClr val="tx1"/>
                </a:solidFill>
              </a:rPr>
              <a:t>The information in this PowerPoint is adapted from: </a:t>
            </a:r>
            <a:br>
              <a:rPr lang="en-US" altLang="en-US" sz="1600" dirty="0">
                <a:solidFill>
                  <a:schemeClr val="tx1"/>
                </a:solidFill>
              </a:rPr>
            </a:br>
            <a:r>
              <a:rPr lang="en-US" altLang="en-US" sz="1600" dirty="0">
                <a:solidFill>
                  <a:schemeClr val="tx1"/>
                </a:solidFill>
              </a:rPr>
              <a:t>Utah State 4-H </a:t>
            </a:r>
            <a:br>
              <a:rPr lang="en-US" altLang="en-US" sz="1600" dirty="0">
                <a:solidFill>
                  <a:schemeClr val="tx1"/>
                </a:solidFill>
              </a:rPr>
            </a:br>
            <a:r>
              <a:rPr lang="en-US" altLang="en-US" sz="1600" dirty="0" err="1">
                <a:solidFill>
                  <a:schemeClr val="tx1"/>
                </a:solidFill>
              </a:rPr>
              <a:t>Leadermete</a:t>
            </a:r>
            <a:r>
              <a:rPr lang="en-US" altLang="en-US" sz="1600" dirty="0">
                <a:solidFill>
                  <a:schemeClr val="tx1"/>
                </a:solidFill>
              </a:rPr>
              <a:t> 2005</a:t>
            </a:r>
            <a:br>
              <a:rPr lang="en-US" altLang="en-US" sz="1600" dirty="0">
                <a:solidFill>
                  <a:schemeClr val="tx1"/>
                </a:solidFill>
              </a:rPr>
            </a:br>
            <a:r>
              <a:rPr lang="en-US" altLang="en-US" sz="1600" dirty="0">
                <a:solidFill>
                  <a:schemeClr val="tx1"/>
                </a:solidFill>
              </a:rPr>
              <a:t>Darrell </a:t>
            </a:r>
            <a:r>
              <a:rPr lang="en-US" altLang="en-US" sz="1600" dirty="0" err="1">
                <a:solidFill>
                  <a:schemeClr val="tx1"/>
                </a:solidFill>
              </a:rPr>
              <a:t>Rothlisberger</a:t>
            </a:r>
            <a:r>
              <a:rPr lang="en-US" altLang="en-US" sz="1600" dirty="0">
                <a:solidFill>
                  <a:schemeClr val="tx1"/>
                </a:solidFill>
              </a:rPr>
              <a:t> </a:t>
            </a:r>
            <a:br>
              <a:rPr lang="en-US" altLang="en-US" sz="1600" dirty="0">
                <a:solidFill>
                  <a:schemeClr val="tx1"/>
                </a:solidFill>
              </a:rPr>
            </a:br>
            <a:r>
              <a:rPr lang="en-US" altLang="en-US" sz="1600" dirty="0">
                <a:solidFill>
                  <a:schemeClr val="tx1"/>
                </a:solidFill>
              </a:rPr>
              <a:t>Rich County Extension Agent</a:t>
            </a:r>
            <a:br>
              <a:rPr lang="en-US" altLang="en-US" sz="1600" dirty="0">
                <a:solidFill>
                  <a:schemeClr val="tx1"/>
                </a:solidFill>
              </a:rPr>
            </a:br>
            <a:r>
              <a:rPr lang="en-US" altLang="en-US" sz="1600" dirty="0">
                <a:solidFill>
                  <a:schemeClr val="tx1"/>
                </a:solidFill>
              </a:rPr>
              <a:t>435-793-2435</a:t>
            </a:r>
            <a:br>
              <a:rPr lang="en-US" altLang="en-US" sz="1600" dirty="0">
                <a:solidFill>
                  <a:schemeClr val="tx1"/>
                </a:solidFill>
              </a:rPr>
            </a:br>
            <a:r>
              <a:rPr lang="en-US" altLang="en-US" sz="1600" dirty="0">
                <a:solidFill>
                  <a:schemeClr val="tx1"/>
                </a:solidFill>
              </a:rPr>
              <a:t>darrellr@ext.usu.edu</a:t>
            </a:r>
            <a:endParaRPr lang="en-US" altLang="en-US" sz="1400" dirty="0">
              <a:solidFill>
                <a:schemeClr val="tx1"/>
              </a:solidFill>
            </a:endParaRPr>
          </a:p>
        </p:txBody>
      </p:sp>
      <p:sp>
        <p:nvSpPr>
          <p:cNvPr id="5124" name="Rectangle 7">
            <a:extLst>
              <a:ext uri="{FF2B5EF4-FFF2-40B4-BE49-F238E27FC236}">
                <a16:creationId xmlns:a16="http://schemas.microsoft.com/office/drawing/2014/main" id="{AF8456E8-7692-4ED2-B78F-AE113D5CDFD2}"/>
              </a:ext>
            </a:extLst>
          </p:cNvPr>
          <p:cNvSpPr>
            <a:spLocks noChangeArrowheads="1"/>
          </p:cNvSpPr>
          <p:nvPr/>
        </p:nvSpPr>
        <p:spPr bwMode="auto">
          <a:xfrm>
            <a:off x="1115155" y="167944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b="1" dirty="0">
                <a:solidFill>
                  <a:schemeClr val="tx1"/>
                </a:solidFill>
              </a:rPr>
              <a:t>Livestock Judging </a:t>
            </a:r>
            <a:br>
              <a:rPr lang="en-US" altLang="en-US" b="1" dirty="0">
                <a:solidFill>
                  <a:schemeClr val="tx1"/>
                </a:solidFill>
              </a:rPr>
            </a:br>
            <a:r>
              <a:rPr lang="en-US" altLang="en-US" b="1" dirty="0">
                <a:solidFill>
                  <a:schemeClr val="tx1"/>
                </a:solidFill>
              </a:rPr>
              <a:t>Just the basics</a:t>
            </a:r>
            <a:endParaRPr lang="en-US" altLang="en-US" dirty="0">
              <a:solidFill>
                <a:schemeClr val="tx1"/>
              </a:solidFill>
            </a:endParaRPr>
          </a:p>
        </p:txBody>
      </p:sp>
      <p:pic>
        <p:nvPicPr>
          <p:cNvPr id="5125" name="Picture 9">
            <a:extLst>
              <a:ext uri="{FF2B5EF4-FFF2-40B4-BE49-F238E27FC236}">
                <a16:creationId xmlns:a16="http://schemas.microsoft.com/office/drawing/2014/main" id="{05D2BAB7-D218-4910-8DE1-4C580173C01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0659" y="2517852"/>
            <a:ext cx="3217862" cy="20145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C3FE68-D50C-7D9E-AE93-0CC97D215AB1}"/>
              </a:ext>
            </a:extLst>
          </p:cNvPr>
          <p:cNvSpPr>
            <a:spLocks noGrp="1"/>
          </p:cNvSpPr>
          <p:nvPr>
            <p:ph type="title" idx="4294967295"/>
          </p:nvPr>
        </p:nvSpPr>
        <p:spPr>
          <a:xfrm>
            <a:off x="628650" y="365127"/>
            <a:ext cx="7886700" cy="74698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(Time)</a:t>
            </a:r>
            <a:endParaRPr lang="en-US" dirty="0">
              <a:effectLst/>
            </a:endParaRPr>
          </a:p>
        </p:txBody>
      </p:sp>
      <p:sp>
        <p:nvSpPr>
          <p:cNvPr id="5" name="Content Placeholder 4">
            <a:extLst>
              <a:ext uri="{FF2B5EF4-FFF2-40B4-BE49-F238E27FC236}">
                <a16:creationId xmlns:a16="http://schemas.microsoft.com/office/drawing/2014/main" id="{53F52176-E38B-4BFC-A7D5-E36FDDAEB8CB}"/>
              </a:ext>
            </a:extLst>
          </p:cNvPr>
          <p:cNvSpPr>
            <a:spLocks noGrp="1"/>
          </p:cNvSpPr>
          <p:nvPr>
            <p:ph sz="quarter" idx="15"/>
          </p:nvPr>
        </p:nvSpPr>
        <p:spPr>
          <a:xfrm>
            <a:off x="508818" y="1458096"/>
            <a:ext cx="6762239" cy="4840527"/>
          </a:xfrm>
        </p:spPr>
        <p:txBody>
          <a:bodyPr/>
          <a:lstStyle/>
          <a:p>
            <a:pPr>
              <a:buFont typeface="Wingdings" panose="05000000000000000000" pitchFamily="2" charset="2"/>
              <a:buChar char="§"/>
            </a:pPr>
            <a:r>
              <a:rPr lang="en-US" altLang="en-US" dirty="0"/>
              <a:t>A Class is about 12 minutes in length</a:t>
            </a:r>
          </a:p>
          <a:p>
            <a:pPr>
              <a:buFont typeface="Wingdings" panose="05000000000000000000" pitchFamily="2" charset="2"/>
              <a:buChar char="§"/>
            </a:pPr>
            <a:r>
              <a:rPr lang="en-US" altLang="en-US" dirty="0"/>
              <a:t>First 2 minutes should be at a distance</a:t>
            </a:r>
          </a:p>
          <a:p>
            <a:pPr>
              <a:buFont typeface="Wingdings" panose="05000000000000000000" pitchFamily="2" charset="2"/>
              <a:buChar char="§"/>
            </a:pPr>
            <a:r>
              <a:rPr lang="en-US" altLang="en-US" dirty="0"/>
              <a:t>The next three minutes should be to confirm and write down placings.</a:t>
            </a:r>
          </a:p>
          <a:p>
            <a:pPr>
              <a:buFont typeface="Wingdings" panose="05000000000000000000" pitchFamily="2" charset="2"/>
              <a:buChar char="§"/>
            </a:pPr>
            <a:r>
              <a:rPr lang="en-US" altLang="en-US" dirty="0"/>
              <a:t>The rest of the time should be used to write down notes for reasons.</a:t>
            </a:r>
          </a:p>
          <a:p>
            <a:endParaRPr lang="en-US" dirty="0"/>
          </a:p>
        </p:txBody>
      </p:sp>
      <p:sp>
        <p:nvSpPr>
          <p:cNvPr id="2" name="Footer Placeholder 1">
            <a:extLst>
              <a:ext uri="{FF2B5EF4-FFF2-40B4-BE49-F238E27FC236}">
                <a16:creationId xmlns:a16="http://schemas.microsoft.com/office/drawing/2014/main" id="{E3A7DC5E-E09D-45DB-9A1C-7FC3C22BED4E}"/>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DE4D23B3-1C26-4C7C-8A2D-6989D7909D19}"/>
              </a:ext>
            </a:extLst>
          </p:cNvPr>
          <p:cNvSpPr>
            <a:spLocks noGrp="1"/>
          </p:cNvSpPr>
          <p:nvPr>
            <p:ph type="sldNum" sz="quarter" idx="13"/>
          </p:nvPr>
        </p:nvSpPr>
        <p:spPr/>
        <p:txBody>
          <a:bodyPr/>
          <a:lstStyle/>
          <a:p>
            <a:fld id="{A11DF930-D8A7-2042-B167-FCD30D91BEFA}" type="slidenum">
              <a:rPr lang="en-US" smtClean="0"/>
              <a:pPr/>
              <a:t>10</a:t>
            </a:fld>
            <a:endParaRPr lang="en-US" b="1" dirty="0"/>
          </a:p>
        </p:txBody>
      </p:sp>
    </p:spTree>
    <p:extLst>
      <p:ext uri="{BB962C8B-B14F-4D97-AF65-F5344CB8AC3E}">
        <p14:creationId xmlns:p14="http://schemas.microsoft.com/office/powerpoint/2010/main" val="1036707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6BAB3B-0C36-DA88-FBC5-ED46D636A38B}"/>
              </a:ext>
            </a:extLst>
          </p:cNvPr>
          <p:cNvSpPr>
            <a:spLocks noGrp="1"/>
          </p:cNvSpPr>
          <p:nvPr>
            <p:ph type="title" idx="4294967295"/>
          </p:nvPr>
        </p:nvSpPr>
        <p:spPr>
          <a:xfrm>
            <a:off x="628650" y="365126"/>
            <a:ext cx="7886700" cy="1191825"/>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a:t>
            </a:r>
            <a:br>
              <a:rPr lang="en-US" b="1" i="0" kern="1200" dirty="0">
                <a:solidFill>
                  <a:srgbClr val="0033A0"/>
                </a:solidFill>
                <a:effectLst/>
                <a:latin typeface="Trebuchet MS" panose="020B0703020202090204" pitchFamily="34" charset="0"/>
                <a:ea typeface="+mn-ea"/>
                <a:cs typeface="+mn-cs"/>
              </a:rPr>
            </a:br>
            <a:r>
              <a:rPr lang="en-US" b="1" i="0" kern="1200" dirty="0">
                <a:solidFill>
                  <a:srgbClr val="0033A0"/>
                </a:solidFill>
                <a:effectLst/>
                <a:latin typeface="Trebuchet MS" panose="020B0703020202090204" pitchFamily="34" charset="0"/>
                <a:ea typeface="+mn-ea"/>
                <a:cs typeface="+mn-cs"/>
              </a:rPr>
              <a:t>(Hormel system)</a:t>
            </a:r>
            <a:endParaRPr lang="en-US" dirty="0">
              <a:effectLst/>
            </a:endParaRPr>
          </a:p>
        </p:txBody>
      </p:sp>
      <p:sp>
        <p:nvSpPr>
          <p:cNvPr id="5" name="Content Placeholder 4">
            <a:extLst>
              <a:ext uri="{FF2B5EF4-FFF2-40B4-BE49-F238E27FC236}">
                <a16:creationId xmlns:a16="http://schemas.microsoft.com/office/drawing/2014/main" id="{1C6F93B9-7346-40F9-920A-9DD6063B4A3E}"/>
              </a:ext>
            </a:extLst>
          </p:cNvPr>
          <p:cNvSpPr>
            <a:spLocks noGrp="1"/>
          </p:cNvSpPr>
          <p:nvPr>
            <p:ph sz="quarter" idx="15"/>
          </p:nvPr>
        </p:nvSpPr>
        <p:spPr>
          <a:xfrm>
            <a:off x="508818" y="1717589"/>
            <a:ext cx="7374793" cy="4581035"/>
          </a:xfrm>
        </p:spPr>
        <p:txBody>
          <a:bodyPr/>
          <a:lstStyle/>
          <a:p>
            <a:pPr lvl="1">
              <a:buFont typeface="Wingdings" panose="05000000000000000000" pitchFamily="2" charset="2"/>
              <a:buChar char="§"/>
            </a:pPr>
            <a:r>
              <a:rPr lang="en-US" altLang="en-US" sz="3200" dirty="0"/>
              <a:t>The Hormel system and the judging card.</a:t>
            </a:r>
          </a:p>
          <a:p>
            <a:pPr lvl="1">
              <a:buFont typeface="Wingdings" panose="05000000000000000000" pitchFamily="2" charset="2"/>
              <a:buChar char="§"/>
            </a:pPr>
            <a:r>
              <a:rPr lang="en-US" altLang="en-US" sz="3200" dirty="0"/>
              <a:t>Each class is worth 50 points for the placing.</a:t>
            </a:r>
          </a:p>
          <a:p>
            <a:pPr lvl="1">
              <a:buFont typeface="Wingdings" panose="05000000000000000000" pitchFamily="2" charset="2"/>
              <a:buChar char="§"/>
            </a:pPr>
            <a:r>
              <a:rPr lang="en-US" altLang="en-US" sz="3200" dirty="0"/>
              <a:t>Each set of reasons is worth 50 points.</a:t>
            </a:r>
          </a:p>
          <a:p>
            <a:pPr lvl="1">
              <a:buFont typeface="Wingdings" panose="05000000000000000000" pitchFamily="2" charset="2"/>
              <a:buChar char="§"/>
            </a:pPr>
            <a:r>
              <a:rPr lang="en-US" altLang="en-US" sz="3200" dirty="0"/>
              <a:t>Classes are divided into three “pairs”</a:t>
            </a:r>
          </a:p>
          <a:p>
            <a:pPr lvl="2">
              <a:buFont typeface="Wingdings" panose="05000000000000000000" pitchFamily="2" charset="2"/>
              <a:buChar char="§"/>
            </a:pPr>
            <a:r>
              <a:rPr lang="en-US" altLang="en-US" sz="2800" dirty="0"/>
              <a:t>Top, Middle and Bottom</a:t>
            </a:r>
          </a:p>
          <a:p>
            <a:endParaRPr lang="en-US" dirty="0"/>
          </a:p>
        </p:txBody>
      </p:sp>
      <p:sp>
        <p:nvSpPr>
          <p:cNvPr id="2" name="Footer Placeholder 1">
            <a:extLst>
              <a:ext uri="{FF2B5EF4-FFF2-40B4-BE49-F238E27FC236}">
                <a16:creationId xmlns:a16="http://schemas.microsoft.com/office/drawing/2014/main" id="{0756D00B-A5A4-46F7-A095-2B3303C24F5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A7FF3577-7D04-4232-80E2-1656E4EE1E6A}"/>
              </a:ext>
            </a:extLst>
          </p:cNvPr>
          <p:cNvSpPr>
            <a:spLocks noGrp="1"/>
          </p:cNvSpPr>
          <p:nvPr>
            <p:ph type="sldNum" sz="quarter" idx="13"/>
          </p:nvPr>
        </p:nvSpPr>
        <p:spPr/>
        <p:txBody>
          <a:bodyPr/>
          <a:lstStyle/>
          <a:p>
            <a:fld id="{A11DF930-D8A7-2042-B167-FCD30D91BEFA}" type="slidenum">
              <a:rPr lang="en-US" smtClean="0"/>
              <a:pPr/>
              <a:t>11</a:t>
            </a:fld>
            <a:endParaRPr lang="en-US" b="1" dirty="0"/>
          </a:p>
        </p:txBody>
      </p:sp>
    </p:spTree>
    <p:extLst>
      <p:ext uri="{BB962C8B-B14F-4D97-AF65-F5344CB8AC3E}">
        <p14:creationId xmlns:p14="http://schemas.microsoft.com/office/powerpoint/2010/main" val="114801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3923AEC-2EE5-1F5E-7C62-87A67BFF21F7}"/>
              </a:ext>
            </a:extLst>
          </p:cNvPr>
          <p:cNvSpPr>
            <a:spLocks noGrp="1"/>
          </p:cNvSpPr>
          <p:nvPr>
            <p:ph type="title" idx="4294967295"/>
          </p:nvPr>
        </p:nvSpPr>
        <p:spPr>
          <a:xfrm>
            <a:off x="628650" y="365126"/>
            <a:ext cx="7886700" cy="882905"/>
          </a:xfrm>
        </p:spPr>
        <p:txBody>
          <a:bodyPr>
            <a:no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(Hormel System Examples)</a:t>
            </a:r>
            <a:endParaRPr lang="en-US" dirty="0">
              <a:effectLst/>
            </a:endParaRPr>
          </a:p>
        </p:txBody>
      </p:sp>
      <p:sp>
        <p:nvSpPr>
          <p:cNvPr id="5" name="Content Placeholder 4">
            <a:extLst>
              <a:ext uri="{FF2B5EF4-FFF2-40B4-BE49-F238E27FC236}">
                <a16:creationId xmlns:a16="http://schemas.microsoft.com/office/drawing/2014/main" id="{FB37E01B-97FE-434A-B8F2-88C3B0F0FFF6}"/>
              </a:ext>
            </a:extLst>
          </p:cNvPr>
          <p:cNvSpPr>
            <a:spLocks noGrp="1"/>
          </p:cNvSpPr>
          <p:nvPr>
            <p:ph sz="quarter" idx="15"/>
          </p:nvPr>
        </p:nvSpPr>
        <p:spPr>
          <a:xfrm>
            <a:off x="508819" y="1717589"/>
            <a:ext cx="5385354" cy="3800775"/>
          </a:xfrm>
        </p:spPr>
        <p:txBody>
          <a:bodyPr/>
          <a:lstStyle/>
          <a:p>
            <a:pPr>
              <a:buFont typeface="Wingdings" panose="05000000000000000000" pitchFamily="2" charset="2"/>
              <a:buChar char="§"/>
            </a:pPr>
            <a:r>
              <a:rPr lang="en-US" altLang="en-US" dirty="0"/>
              <a:t>The Hormel System</a:t>
            </a:r>
          </a:p>
          <a:p>
            <a:pPr lvl="1">
              <a:buFont typeface="Wingdings" panose="05000000000000000000" pitchFamily="2" charset="2"/>
              <a:buChar char="§"/>
            </a:pPr>
            <a:r>
              <a:rPr lang="en-US" altLang="en-US" dirty="0"/>
              <a:t> There are 24 different possibilities to place four animals.</a:t>
            </a:r>
          </a:p>
          <a:p>
            <a:endParaRPr lang="en-US" dirty="0"/>
          </a:p>
        </p:txBody>
      </p:sp>
      <p:pic>
        <p:nvPicPr>
          <p:cNvPr id="6" name="Picture 5" descr="Example of Hormel System">
            <a:extLst>
              <a:ext uri="{FF2B5EF4-FFF2-40B4-BE49-F238E27FC236}">
                <a16:creationId xmlns:a16="http://schemas.microsoft.com/office/drawing/2014/main" id="{7F69C47C-F622-446F-9650-C2F74663CAA9}"/>
              </a:ext>
            </a:extLst>
          </p:cNvPr>
          <p:cNvPicPr>
            <a:picLocks noChangeAspect="1"/>
          </p:cNvPicPr>
          <p:nvPr/>
        </p:nvPicPr>
        <p:blipFill>
          <a:blip r:embed="rId3"/>
          <a:stretch>
            <a:fillRect/>
          </a:stretch>
        </p:blipFill>
        <p:spPr>
          <a:xfrm>
            <a:off x="5894173" y="1717589"/>
            <a:ext cx="1256666" cy="3800775"/>
          </a:xfrm>
          <a:prstGeom prst="rect">
            <a:avLst/>
          </a:prstGeom>
        </p:spPr>
      </p:pic>
      <p:sp>
        <p:nvSpPr>
          <p:cNvPr id="2" name="Footer Placeholder 1">
            <a:extLst>
              <a:ext uri="{FF2B5EF4-FFF2-40B4-BE49-F238E27FC236}">
                <a16:creationId xmlns:a16="http://schemas.microsoft.com/office/drawing/2014/main" id="{FA3D03CC-6E10-412B-8886-E30054A33E23}"/>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94295CF-B45B-49EC-8F53-C1B45C9DB45A}"/>
              </a:ext>
            </a:extLst>
          </p:cNvPr>
          <p:cNvSpPr>
            <a:spLocks noGrp="1"/>
          </p:cNvSpPr>
          <p:nvPr>
            <p:ph type="sldNum" sz="quarter" idx="13"/>
          </p:nvPr>
        </p:nvSpPr>
        <p:spPr/>
        <p:txBody>
          <a:bodyPr/>
          <a:lstStyle/>
          <a:p>
            <a:fld id="{A11DF930-D8A7-2042-B167-FCD30D91BEFA}" type="slidenum">
              <a:rPr lang="en-US" smtClean="0"/>
              <a:pPr/>
              <a:t>12</a:t>
            </a:fld>
            <a:endParaRPr lang="en-US" b="1" dirty="0"/>
          </a:p>
        </p:txBody>
      </p:sp>
    </p:spTree>
    <p:extLst>
      <p:ext uri="{BB962C8B-B14F-4D97-AF65-F5344CB8AC3E}">
        <p14:creationId xmlns:p14="http://schemas.microsoft.com/office/powerpoint/2010/main" val="28696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61D6E2-A7B2-6F5E-6000-CAAC543DF5EC}"/>
              </a:ext>
            </a:extLst>
          </p:cNvPr>
          <p:cNvSpPr>
            <a:spLocks noGrp="1"/>
          </p:cNvSpPr>
          <p:nvPr>
            <p:ph type="title" idx="4294967295"/>
          </p:nvPr>
        </p:nvSpPr>
        <p:spPr>
          <a:xfrm>
            <a:off x="628650" y="365127"/>
            <a:ext cx="7886700" cy="78405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Cuts</a:t>
            </a:r>
            <a:endParaRPr lang="en-US" dirty="0">
              <a:effectLst/>
            </a:endParaRPr>
          </a:p>
        </p:txBody>
      </p:sp>
      <p:sp>
        <p:nvSpPr>
          <p:cNvPr id="5" name="Content Placeholder 4">
            <a:extLst>
              <a:ext uri="{FF2B5EF4-FFF2-40B4-BE49-F238E27FC236}">
                <a16:creationId xmlns:a16="http://schemas.microsoft.com/office/drawing/2014/main" id="{53F52176-E38B-4BFC-A7D5-E36FDDAEB8CB}"/>
              </a:ext>
            </a:extLst>
          </p:cNvPr>
          <p:cNvSpPr>
            <a:spLocks noGrp="1"/>
          </p:cNvSpPr>
          <p:nvPr>
            <p:ph sz="quarter" idx="15"/>
          </p:nvPr>
        </p:nvSpPr>
        <p:spPr>
          <a:xfrm>
            <a:off x="508818" y="1149178"/>
            <a:ext cx="6762239" cy="5149445"/>
          </a:xfrm>
        </p:spPr>
        <p:txBody>
          <a:bodyPr/>
          <a:lstStyle/>
          <a:p>
            <a:pPr>
              <a:buFont typeface="Wingdings" panose="05000000000000000000" pitchFamily="2" charset="2"/>
              <a:buChar char="§"/>
            </a:pPr>
            <a:r>
              <a:rPr lang="en-US" altLang="en-US" sz="3600" dirty="0"/>
              <a:t>What are CUTS?</a:t>
            </a:r>
          </a:p>
          <a:p>
            <a:pPr lvl="1">
              <a:buFont typeface="Wingdings" panose="05000000000000000000" pitchFamily="2" charset="2"/>
              <a:buChar char="§"/>
            </a:pPr>
            <a:r>
              <a:rPr lang="en-US" altLang="en-US" sz="3600" dirty="0"/>
              <a:t>The penalty for switching top, middle and bottom pairs.</a:t>
            </a:r>
          </a:p>
          <a:p>
            <a:pPr lvl="1">
              <a:buFont typeface="Wingdings" panose="05000000000000000000" pitchFamily="2" charset="2"/>
              <a:buChar char="§"/>
            </a:pPr>
            <a:r>
              <a:rPr lang="en-US" altLang="en-US" sz="3600" dirty="0"/>
              <a:t>These form the basis for grading or scoring the placing.</a:t>
            </a:r>
          </a:p>
          <a:p>
            <a:pPr lvl="1">
              <a:buFont typeface="Wingdings" panose="05000000000000000000" pitchFamily="2" charset="2"/>
              <a:buChar char="§"/>
            </a:pPr>
            <a:r>
              <a:rPr lang="en-US" altLang="en-US" sz="3600" dirty="0"/>
              <a:t>Will never exceed 15 points when added together</a:t>
            </a:r>
          </a:p>
          <a:p>
            <a:endParaRPr lang="en-US" dirty="0"/>
          </a:p>
        </p:txBody>
      </p:sp>
      <p:sp>
        <p:nvSpPr>
          <p:cNvPr id="2" name="Footer Placeholder 1">
            <a:extLst>
              <a:ext uri="{FF2B5EF4-FFF2-40B4-BE49-F238E27FC236}">
                <a16:creationId xmlns:a16="http://schemas.microsoft.com/office/drawing/2014/main" id="{E3A7DC5E-E09D-45DB-9A1C-7FC3C22BED4E}"/>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DE4D23B3-1C26-4C7C-8A2D-6989D7909D19}"/>
              </a:ext>
            </a:extLst>
          </p:cNvPr>
          <p:cNvSpPr>
            <a:spLocks noGrp="1"/>
          </p:cNvSpPr>
          <p:nvPr>
            <p:ph type="sldNum" sz="quarter" idx="13"/>
          </p:nvPr>
        </p:nvSpPr>
        <p:spPr/>
        <p:txBody>
          <a:bodyPr/>
          <a:lstStyle/>
          <a:p>
            <a:fld id="{A11DF930-D8A7-2042-B167-FCD30D91BEFA}" type="slidenum">
              <a:rPr lang="en-US" smtClean="0"/>
              <a:pPr/>
              <a:t>13</a:t>
            </a:fld>
            <a:endParaRPr lang="en-US" b="1" dirty="0"/>
          </a:p>
        </p:txBody>
      </p:sp>
    </p:spTree>
    <p:extLst>
      <p:ext uri="{BB962C8B-B14F-4D97-AF65-F5344CB8AC3E}">
        <p14:creationId xmlns:p14="http://schemas.microsoft.com/office/powerpoint/2010/main" val="13026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44D3BF-E638-2583-FCDA-8BD2BD2A62F2}"/>
              </a:ext>
            </a:extLst>
          </p:cNvPr>
          <p:cNvSpPr>
            <a:spLocks noGrp="1"/>
          </p:cNvSpPr>
          <p:nvPr>
            <p:ph type="title" idx="4294967295"/>
          </p:nvPr>
        </p:nvSpPr>
        <p:spPr>
          <a:xfrm>
            <a:off x="628650" y="365127"/>
            <a:ext cx="7886700" cy="685800"/>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Scoring</a:t>
            </a:r>
            <a:endParaRPr lang="en-US" dirty="0">
              <a:effectLst/>
            </a:endParaRPr>
          </a:p>
        </p:txBody>
      </p:sp>
      <p:sp>
        <p:nvSpPr>
          <p:cNvPr id="5" name="Content Placeholder 4">
            <a:extLst>
              <a:ext uri="{FF2B5EF4-FFF2-40B4-BE49-F238E27FC236}">
                <a16:creationId xmlns:a16="http://schemas.microsoft.com/office/drawing/2014/main" id="{08790FAF-C80C-4762-9D35-1D70AD845DCF}"/>
              </a:ext>
            </a:extLst>
          </p:cNvPr>
          <p:cNvSpPr>
            <a:spLocks noGrp="1"/>
          </p:cNvSpPr>
          <p:nvPr>
            <p:ph sz="quarter" idx="15"/>
          </p:nvPr>
        </p:nvSpPr>
        <p:spPr>
          <a:xfrm>
            <a:off x="508818" y="1285102"/>
            <a:ext cx="6762239" cy="5013521"/>
          </a:xfrm>
        </p:spPr>
        <p:txBody>
          <a:bodyPr/>
          <a:lstStyle/>
          <a:p>
            <a:pPr>
              <a:buFont typeface="Wingdings" panose="05000000000000000000" pitchFamily="2" charset="2"/>
              <a:buChar char="§"/>
              <a:defRPr/>
            </a:pPr>
            <a:r>
              <a:rPr lang="en-US" altLang="en-US" dirty="0"/>
              <a:t>Class is placed 2 1 4 3       </a:t>
            </a:r>
          </a:p>
          <a:p>
            <a:pPr>
              <a:buFont typeface="Wingdings" panose="05000000000000000000" pitchFamily="2" charset="2"/>
              <a:buChar char="§"/>
              <a:defRPr/>
            </a:pPr>
            <a:endParaRPr lang="en-US" altLang="en-US" dirty="0"/>
          </a:p>
          <a:p>
            <a:pPr>
              <a:buFont typeface="Wingdings" panose="05000000000000000000" pitchFamily="2" charset="2"/>
              <a:buChar char="§"/>
              <a:defRPr/>
            </a:pPr>
            <a:r>
              <a:rPr lang="en-US" altLang="en-US" dirty="0"/>
              <a:t>The correct placing is 2  1  3  4</a:t>
            </a:r>
          </a:p>
          <a:p>
            <a:pPr>
              <a:buFont typeface="Wingdings" panose="05000000000000000000" pitchFamily="2" charset="2"/>
              <a:buChar char="§"/>
              <a:defRPr/>
            </a:pPr>
            <a:endParaRPr lang="en-US" altLang="en-US" dirty="0"/>
          </a:p>
          <a:p>
            <a:pPr>
              <a:buFont typeface="Wingdings" panose="05000000000000000000" pitchFamily="2" charset="2"/>
              <a:buChar char="§"/>
              <a:defRPr/>
            </a:pPr>
            <a:r>
              <a:rPr lang="en-US" altLang="en-US" dirty="0"/>
              <a:t>With cuts of                 2   3  5</a:t>
            </a:r>
          </a:p>
          <a:p>
            <a:pPr>
              <a:buFont typeface="Wingdings" panose="05000000000000000000" pitchFamily="2" charset="2"/>
              <a:buChar char="§"/>
              <a:defRPr/>
            </a:pPr>
            <a:r>
              <a:rPr lang="en-US" altLang="en-US" dirty="0"/>
              <a:t>Score is 45</a:t>
            </a:r>
          </a:p>
          <a:p>
            <a:endParaRPr lang="en-US" dirty="0"/>
          </a:p>
        </p:txBody>
      </p:sp>
      <p:sp>
        <p:nvSpPr>
          <p:cNvPr id="6" name="Oval 6">
            <a:extLst>
              <a:ext uri="{FF2B5EF4-FFF2-40B4-BE49-F238E27FC236}">
                <a16:creationId xmlns:a16="http://schemas.microsoft.com/office/drawing/2014/main" id="{0A743999-4EFC-4364-9D0A-BB162F6D03DB}"/>
              </a:ext>
              <a:ext uri="{C183D7F6-B498-43B3-948B-1728B52AA6E4}">
                <adec:decorative xmlns:adec="http://schemas.microsoft.com/office/drawing/2017/decorative" val="1"/>
              </a:ext>
            </a:extLst>
          </p:cNvPr>
          <p:cNvSpPr>
            <a:spLocks noChangeArrowheads="1"/>
          </p:cNvSpPr>
          <p:nvPr/>
        </p:nvSpPr>
        <p:spPr bwMode="auto">
          <a:xfrm>
            <a:off x="3756454" y="1153615"/>
            <a:ext cx="667266" cy="6415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7" name="Oval 6">
            <a:extLst>
              <a:ext uri="{FF2B5EF4-FFF2-40B4-BE49-F238E27FC236}">
                <a16:creationId xmlns:a16="http://schemas.microsoft.com/office/drawing/2014/main" id="{35C89DE7-8EE3-44B1-94F2-41D2BCA9E59E}"/>
              </a:ext>
              <a:ext uri="{C183D7F6-B498-43B3-948B-1728B52AA6E4}">
                <adec:decorative xmlns:adec="http://schemas.microsoft.com/office/drawing/2017/decorative" val="1"/>
              </a:ext>
            </a:extLst>
          </p:cNvPr>
          <p:cNvSpPr>
            <a:spLocks noChangeArrowheads="1"/>
          </p:cNvSpPr>
          <p:nvPr/>
        </p:nvSpPr>
        <p:spPr bwMode="auto">
          <a:xfrm>
            <a:off x="5053912" y="2186695"/>
            <a:ext cx="827903" cy="64150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8" name="Rectangle 5">
            <a:extLst>
              <a:ext uri="{FF2B5EF4-FFF2-40B4-BE49-F238E27FC236}">
                <a16:creationId xmlns:a16="http://schemas.microsoft.com/office/drawing/2014/main" id="{89A30F76-35F9-48F8-94EE-3D0A27B852AE}"/>
              </a:ext>
              <a:ext uri="{C183D7F6-B498-43B3-948B-1728B52AA6E4}">
                <adec:decorative xmlns:adec="http://schemas.microsoft.com/office/drawing/2017/decorative" val="1"/>
              </a:ext>
            </a:extLst>
          </p:cNvPr>
          <p:cNvSpPr>
            <a:spLocks noChangeArrowheads="1"/>
          </p:cNvSpPr>
          <p:nvPr/>
        </p:nvSpPr>
        <p:spPr bwMode="auto">
          <a:xfrm>
            <a:off x="5325763" y="3292912"/>
            <a:ext cx="457200" cy="498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2" name="Footer Placeholder 1">
            <a:extLst>
              <a:ext uri="{FF2B5EF4-FFF2-40B4-BE49-F238E27FC236}">
                <a16:creationId xmlns:a16="http://schemas.microsoft.com/office/drawing/2014/main" id="{A45BAD1E-A444-4F4C-8F19-1D27955A5D4B}"/>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3800F651-5135-4387-A511-782CD1668521}"/>
              </a:ext>
            </a:extLst>
          </p:cNvPr>
          <p:cNvSpPr>
            <a:spLocks noGrp="1"/>
          </p:cNvSpPr>
          <p:nvPr>
            <p:ph type="sldNum" sz="quarter" idx="13"/>
          </p:nvPr>
        </p:nvSpPr>
        <p:spPr/>
        <p:txBody>
          <a:bodyPr/>
          <a:lstStyle/>
          <a:p>
            <a:fld id="{A11DF930-D8A7-2042-B167-FCD30D91BEFA}" type="slidenum">
              <a:rPr lang="en-US" smtClean="0"/>
              <a:pPr/>
              <a:t>14</a:t>
            </a:fld>
            <a:endParaRPr lang="en-US" b="1" dirty="0"/>
          </a:p>
        </p:txBody>
      </p:sp>
    </p:spTree>
    <p:extLst>
      <p:ext uri="{BB962C8B-B14F-4D97-AF65-F5344CB8AC3E}">
        <p14:creationId xmlns:p14="http://schemas.microsoft.com/office/powerpoint/2010/main" val="8334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AE9C421-27EC-49AE-4C2B-6F14E40BD293}"/>
              </a:ext>
            </a:extLst>
          </p:cNvPr>
          <p:cNvSpPr>
            <a:spLocks noGrp="1"/>
          </p:cNvSpPr>
          <p:nvPr>
            <p:ph type="title" idx="4294967295"/>
          </p:nvPr>
        </p:nvSpPr>
        <p:spPr>
          <a:xfrm>
            <a:off x="628650" y="365126"/>
            <a:ext cx="7886700" cy="768065"/>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Scoring Example</a:t>
            </a:r>
            <a:endParaRPr lang="en-US" dirty="0">
              <a:effectLst/>
            </a:endParaRPr>
          </a:p>
        </p:txBody>
      </p:sp>
      <p:sp>
        <p:nvSpPr>
          <p:cNvPr id="5" name="Content Placeholder 4">
            <a:extLst>
              <a:ext uri="{FF2B5EF4-FFF2-40B4-BE49-F238E27FC236}">
                <a16:creationId xmlns:a16="http://schemas.microsoft.com/office/drawing/2014/main" id="{90F92870-C51E-4ED1-853A-E978F60691E3}"/>
              </a:ext>
            </a:extLst>
          </p:cNvPr>
          <p:cNvSpPr>
            <a:spLocks noGrp="1"/>
          </p:cNvSpPr>
          <p:nvPr>
            <p:ph sz="quarter" idx="15"/>
          </p:nvPr>
        </p:nvSpPr>
        <p:spPr>
          <a:xfrm>
            <a:off x="879521" y="1358160"/>
            <a:ext cx="6762239" cy="5359684"/>
          </a:xfrm>
        </p:spPr>
        <p:txBody>
          <a:bodyPr/>
          <a:lstStyle/>
          <a:p>
            <a:pPr>
              <a:buFont typeface="Wingdings" panose="05000000000000000000" pitchFamily="2" charset="2"/>
              <a:buChar char="§"/>
            </a:pPr>
            <a:r>
              <a:rPr lang="en-US" altLang="en-US" dirty="0"/>
              <a:t>Class is placed 2 1 4 3    </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The correct placing is  1  2  3  4</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With cuts of                 3   4   6</a:t>
            </a:r>
          </a:p>
          <a:p>
            <a:pPr>
              <a:buFont typeface="Wingdings" panose="05000000000000000000" pitchFamily="2" charset="2"/>
              <a:buChar char="§"/>
            </a:pPr>
            <a:endParaRPr lang="en-US" altLang="en-US" dirty="0"/>
          </a:p>
          <a:p>
            <a:pPr>
              <a:buFont typeface="Wingdings" panose="05000000000000000000" pitchFamily="2" charset="2"/>
              <a:buChar char="§"/>
            </a:pPr>
            <a:r>
              <a:rPr lang="en-US" altLang="en-US" dirty="0"/>
              <a:t>Score is  41</a:t>
            </a:r>
            <a:endParaRPr lang="en-US" dirty="0"/>
          </a:p>
        </p:txBody>
      </p:sp>
      <p:sp>
        <p:nvSpPr>
          <p:cNvPr id="10" name="Oval 9">
            <a:extLst>
              <a:ext uri="{FF2B5EF4-FFF2-40B4-BE49-F238E27FC236}">
                <a16:creationId xmlns:a16="http://schemas.microsoft.com/office/drawing/2014/main" id="{0F7B752B-D035-4CDB-9CBD-814DA37E2EEB}"/>
              </a:ext>
              <a:ext uri="{C183D7F6-B498-43B3-948B-1728B52AA6E4}">
                <adec:decorative xmlns:adec="http://schemas.microsoft.com/office/drawing/2017/decorative" val="1"/>
              </a:ext>
            </a:extLst>
          </p:cNvPr>
          <p:cNvSpPr>
            <a:spLocks noChangeArrowheads="1"/>
          </p:cNvSpPr>
          <p:nvPr/>
        </p:nvSpPr>
        <p:spPr bwMode="auto">
          <a:xfrm>
            <a:off x="4102444" y="1253120"/>
            <a:ext cx="790831" cy="63716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11" name="Rectangle 10">
            <a:extLst>
              <a:ext uri="{FF2B5EF4-FFF2-40B4-BE49-F238E27FC236}">
                <a16:creationId xmlns:a16="http://schemas.microsoft.com/office/drawing/2014/main" id="{E0437432-2153-40CB-A122-A05AE864C222}"/>
              </a:ext>
              <a:ext uri="{C183D7F6-B498-43B3-948B-1728B52AA6E4}">
                <adec:decorative xmlns:adec="http://schemas.microsoft.com/office/drawing/2017/decorative" val="1"/>
              </a:ext>
            </a:extLst>
          </p:cNvPr>
          <p:cNvSpPr>
            <a:spLocks noChangeArrowheads="1"/>
          </p:cNvSpPr>
          <p:nvPr/>
        </p:nvSpPr>
        <p:spPr bwMode="auto">
          <a:xfrm>
            <a:off x="5612735" y="2298785"/>
            <a:ext cx="788065" cy="6024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endParaRPr>
          </a:p>
        </p:txBody>
      </p:sp>
      <p:sp>
        <p:nvSpPr>
          <p:cNvPr id="9" name="Line 8">
            <a:extLst>
              <a:ext uri="{FF2B5EF4-FFF2-40B4-BE49-F238E27FC236}">
                <a16:creationId xmlns:a16="http://schemas.microsoft.com/office/drawing/2014/main" id="{5560A50A-05A8-4F93-BB25-FFDFC66958BF}"/>
              </a:ext>
              <a:ext uri="{C183D7F6-B498-43B3-948B-1728B52AA6E4}">
                <adec:decorative xmlns:adec="http://schemas.microsoft.com/office/drawing/2017/decorative" val="1"/>
              </a:ext>
            </a:extLst>
          </p:cNvPr>
          <p:cNvSpPr>
            <a:spLocks noChangeShapeType="1"/>
          </p:cNvSpPr>
          <p:nvPr/>
        </p:nvSpPr>
        <p:spPr bwMode="auto">
          <a:xfrm flipH="1" flipV="1">
            <a:off x="6095105" y="3859855"/>
            <a:ext cx="1010030" cy="1280556"/>
          </a:xfrm>
          <a:prstGeom prst="line">
            <a:avLst/>
          </a:prstGeom>
          <a:noFill/>
          <a:ln w="9525">
            <a:solidFill>
              <a:srgbClr val="0033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8" name="Line 8">
            <a:extLst>
              <a:ext uri="{FF2B5EF4-FFF2-40B4-BE49-F238E27FC236}">
                <a16:creationId xmlns:a16="http://schemas.microsoft.com/office/drawing/2014/main" id="{81ACC1EB-284D-4048-9496-558517E84951}"/>
              </a:ext>
              <a:ext uri="{C183D7F6-B498-43B3-948B-1728B52AA6E4}">
                <adec:decorative xmlns:adec="http://schemas.microsoft.com/office/drawing/2017/decorative" val="1"/>
              </a:ext>
            </a:extLst>
          </p:cNvPr>
          <p:cNvSpPr>
            <a:spLocks noChangeShapeType="1"/>
          </p:cNvSpPr>
          <p:nvPr/>
        </p:nvSpPr>
        <p:spPr bwMode="auto">
          <a:xfrm flipH="1" flipV="1">
            <a:off x="2883244" y="4823682"/>
            <a:ext cx="1010031" cy="1280557"/>
          </a:xfrm>
          <a:prstGeom prst="line">
            <a:avLst/>
          </a:prstGeom>
          <a:noFill/>
          <a:ln w="9525">
            <a:solidFill>
              <a:srgbClr val="0033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dirty="0"/>
          </a:p>
        </p:txBody>
      </p:sp>
      <p:sp>
        <p:nvSpPr>
          <p:cNvPr id="2" name="Footer Placeholder 1">
            <a:extLst>
              <a:ext uri="{FF2B5EF4-FFF2-40B4-BE49-F238E27FC236}">
                <a16:creationId xmlns:a16="http://schemas.microsoft.com/office/drawing/2014/main" id="{B7DDB096-F16E-45CA-9049-77A9A0B81E71}"/>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493E473B-BDB9-43CA-8AAC-3A9FE09A238A}"/>
              </a:ext>
            </a:extLst>
          </p:cNvPr>
          <p:cNvSpPr>
            <a:spLocks noGrp="1"/>
          </p:cNvSpPr>
          <p:nvPr>
            <p:ph type="sldNum" sz="quarter" idx="13"/>
          </p:nvPr>
        </p:nvSpPr>
        <p:spPr/>
        <p:txBody>
          <a:bodyPr/>
          <a:lstStyle/>
          <a:p>
            <a:fld id="{A11DF930-D8A7-2042-B167-FCD30D91BEFA}" type="slidenum">
              <a:rPr lang="en-US" smtClean="0"/>
              <a:pPr/>
              <a:t>15</a:t>
            </a:fld>
            <a:endParaRPr lang="en-US" b="1" dirty="0"/>
          </a:p>
        </p:txBody>
      </p:sp>
    </p:spTree>
    <p:extLst>
      <p:ext uri="{BB962C8B-B14F-4D97-AF65-F5344CB8AC3E}">
        <p14:creationId xmlns:p14="http://schemas.microsoft.com/office/powerpoint/2010/main" val="228317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412FA1E-C1A9-EC50-EE78-AC1969292ED8}"/>
              </a:ext>
            </a:extLst>
          </p:cNvPr>
          <p:cNvSpPr>
            <a:spLocks noGrp="1"/>
          </p:cNvSpPr>
          <p:nvPr>
            <p:ph type="title" idx="4294967295"/>
          </p:nvPr>
        </p:nvSpPr>
        <p:spPr>
          <a:xfrm>
            <a:off x="628650" y="365126"/>
            <a:ext cx="7886700" cy="1228895"/>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a:t>
            </a:r>
            <a:br>
              <a:rPr lang="en-US" b="1" i="0" kern="1200" dirty="0">
                <a:solidFill>
                  <a:srgbClr val="0033A0"/>
                </a:solidFill>
                <a:effectLst/>
                <a:latin typeface="Trebuchet MS" panose="020B0703020202090204" pitchFamily="34" charset="0"/>
                <a:ea typeface="+mn-ea"/>
                <a:cs typeface="+mn-cs"/>
              </a:rPr>
            </a:br>
            <a:r>
              <a:rPr lang="en-US" b="1" i="0" kern="1200" dirty="0">
                <a:solidFill>
                  <a:srgbClr val="0033A0"/>
                </a:solidFill>
                <a:effectLst/>
                <a:latin typeface="Trebuchet MS" panose="020B0703020202090204" pitchFamily="34" charset="0"/>
                <a:ea typeface="+mn-ea"/>
                <a:cs typeface="+mn-cs"/>
              </a:rPr>
              <a:t>(What to look for?)</a:t>
            </a:r>
            <a:endParaRPr lang="en-US" dirty="0">
              <a:effectLst/>
            </a:endParaRPr>
          </a:p>
        </p:txBody>
      </p:sp>
      <p:sp>
        <p:nvSpPr>
          <p:cNvPr id="5" name="Content Placeholder 4">
            <a:extLst>
              <a:ext uri="{FF2B5EF4-FFF2-40B4-BE49-F238E27FC236}">
                <a16:creationId xmlns:a16="http://schemas.microsoft.com/office/drawing/2014/main" id="{9909E392-A549-4C25-939C-07E01A6C2760}"/>
              </a:ext>
            </a:extLst>
          </p:cNvPr>
          <p:cNvSpPr>
            <a:spLocks noGrp="1"/>
          </p:cNvSpPr>
          <p:nvPr>
            <p:ph sz="quarter" idx="15"/>
          </p:nvPr>
        </p:nvSpPr>
        <p:spPr>
          <a:xfrm>
            <a:off x="628650" y="1779373"/>
            <a:ext cx="6642409" cy="4399005"/>
          </a:xfrm>
        </p:spPr>
        <p:txBody>
          <a:bodyPr/>
          <a:lstStyle/>
          <a:p>
            <a:pPr>
              <a:buFont typeface="Wingdings" panose="05000000000000000000" pitchFamily="2" charset="2"/>
              <a:buChar char="§"/>
            </a:pPr>
            <a:r>
              <a:rPr lang="en-US" altLang="en-US" sz="3600" b="1" dirty="0"/>
              <a:t>What to look for?</a:t>
            </a:r>
          </a:p>
          <a:p>
            <a:pPr marL="688975" lvl="1" indent="-220663">
              <a:buFont typeface="Wingdings" panose="05000000000000000000" pitchFamily="2" charset="2"/>
              <a:buChar char="§"/>
            </a:pPr>
            <a:r>
              <a:rPr lang="en-US" altLang="en-US" dirty="0"/>
              <a:t>Frame</a:t>
            </a:r>
          </a:p>
          <a:p>
            <a:pPr marL="688975" lvl="1" indent="-220663">
              <a:buFont typeface="Wingdings" panose="05000000000000000000" pitchFamily="2" charset="2"/>
              <a:buChar char="§"/>
            </a:pPr>
            <a:r>
              <a:rPr lang="en-US" altLang="en-US" dirty="0"/>
              <a:t>Muscle</a:t>
            </a:r>
          </a:p>
          <a:p>
            <a:pPr marL="688975" lvl="1" indent="-220663">
              <a:buFont typeface="Wingdings" panose="05000000000000000000" pitchFamily="2" charset="2"/>
              <a:buChar char="§"/>
            </a:pPr>
            <a:r>
              <a:rPr lang="en-US" altLang="en-US" dirty="0"/>
              <a:t>Balance</a:t>
            </a:r>
          </a:p>
          <a:p>
            <a:pPr>
              <a:buFont typeface="Wingdings" panose="05000000000000000000" pitchFamily="2" charset="2"/>
              <a:buChar char="§"/>
            </a:pPr>
            <a:r>
              <a:rPr lang="en-US" altLang="en-US" dirty="0"/>
              <a:t>Finish (market classes)</a:t>
            </a:r>
          </a:p>
          <a:p>
            <a:pPr>
              <a:buFont typeface="Wingdings" panose="05000000000000000000" pitchFamily="2" charset="2"/>
              <a:buChar char="§"/>
            </a:pPr>
            <a:r>
              <a:rPr lang="en-US" altLang="en-US" dirty="0"/>
              <a:t>Structural Correctness</a:t>
            </a:r>
          </a:p>
          <a:p>
            <a:pPr>
              <a:buFont typeface="Wingdings" panose="05000000000000000000" pitchFamily="2" charset="2"/>
              <a:buChar char="§"/>
            </a:pPr>
            <a:r>
              <a:rPr lang="en-US" altLang="en-US" dirty="0"/>
              <a:t>Breed and Sex Character</a:t>
            </a:r>
            <a:endParaRPr lang="en-US" dirty="0"/>
          </a:p>
        </p:txBody>
      </p:sp>
      <p:sp>
        <p:nvSpPr>
          <p:cNvPr id="2" name="Footer Placeholder 1">
            <a:extLst>
              <a:ext uri="{FF2B5EF4-FFF2-40B4-BE49-F238E27FC236}">
                <a16:creationId xmlns:a16="http://schemas.microsoft.com/office/drawing/2014/main" id="{F2F881D9-7B76-4F21-A074-B0D56714C46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753B4EBB-8112-4E1F-8823-2B72283C42D1}"/>
              </a:ext>
            </a:extLst>
          </p:cNvPr>
          <p:cNvSpPr>
            <a:spLocks noGrp="1"/>
          </p:cNvSpPr>
          <p:nvPr>
            <p:ph type="sldNum" sz="quarter" idx="13"/>
          </p:nvPr>
        </p:nvSpPr>
        <p:spPr/>
        <p:txBody>
          <a:bodyPr/>
          <a:lstStyle/>
          <a:p>
            <a:fld id="{A11DF930-D8A7-2042-B167-FCD30D91BEFA}" type="slidenum">
              <a:rPr lang="en-US" smtClean="0"/>
              <a:pPr/>
              <a:t>16</a:t>
            </a:fld>
            <a:endParaRPr lang="en-US" b="1" dirty="0"/>
          </a:p>
        </p:txBody>
      </p:sp>
    </p:spTree>
    <p:extLst>
      <p:ext uri="{BB962C8B-B14F-4D97-AF65-F5344CB8AC3E}">
        <p14:creationId xmlns:p14="http://schemas.microsoft.com/office/powerpoint/2010/main" val="587554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2482FC-0F89-5158-80CD-4BF78634754D}"/>
              </a:ext>
            </a:extLst>
          </p:cNvPr>
          <p:cNvSpPr>
            <a:spLocks noGrp="1"/>
          </p:cNvSpPr>
          <p:nvPr>
            <p:ph type="title" idx="4294967295"/>
          </p:nvPr>
        </p:nvSpPr>
        <p:spPr>
          <a:xfrm>
            <a:off x="628650" y="365127"/>
            <a:ext cx="7886700" cy="870550"/>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The Four Species</a:t>
            </a:r>
            <a:endParaRPr lang="en-US" dirty="0">
              <a:effectLst/>
            </a:endParaRPr>
          </a:p>
        </p:txBody>
      </p:sp>
      <p:sp>
        <p:nvSpPr>
          <p:cNvPr id="5" name="Content Placeholder 4">
            <a:extLst>
              <a:ext uri="{FF2B5EF4-FFF2-40B4-BE49-F238E27FC236}">
                <a16:creationId xmlns:a16="http://schemas.microsoft.com/office/drawing/2014/main" id="{914C614C-A161-4264-845B-BC768C9E16E4}"/>
              </a:ext>
            </a:extLst>
          </p:cNvPr>
          <p:cNvSpPr>
            <a:spLocks noGrp="1"/>
          </p:cNvSpPr>
          <p:nvPr>
            <p:ph sz="quarter" idx="15"/>
          </p:nvPr>
        </p:nvSpPr>
        <p:spPr>
          <a:xfrm>
            <a:off x="508818" y="1359242"/>
            <a:ext cx="6762239" cy="4939381"/>
          </a:xfrm>
        </p:spPr>
        <p:txBody>
          <a:bodyPr/>
          <a:lstStyle/>
          <a:p>
            <a:pPr>
              <a:buFont typeface="Wingdings" panose="05000000000000000000" pitchFamily="2" charset="2"/>
              <a:buChar char="§"/>
            </a:pPr>
            <a:r>
              <a:rPr lang="en-US" altLang="en-US" dirty="0"/>
              <a:t>Beef</a:t>
            </a:r>
          </a:p>
          <a:p>
            <a:pPr lvl="1">
              <a:buFont typeface="Wingdings" panose="05000000000000000000" pitchFamily="2" charset="2"/>
              <a:buChar char="§"/>
            </a:pPr>
            <a:r>
              <a:rPr lang="en-US" altLang="en-US" dirty="0"/>
              <a:t>Breeding and Market</a:t>
            </a:r>
          </a:p>
          <a:p>
            <a:pPr>
              <a:buFont typeface="Wingdings" panose="05000000000000000000" pitchFamily="2" charset="2"/>
              <a:buChar char="§"/>
            </a:pPr>
            <a:r>
              <a:rPr lang="en-US" altLang="en-US" dirty="0"/>
              <a:t>Swine</a:t>
            </a:r>
          </a:p>
          <a:p>
            <a:pPr lvl="1">
              <a:buFont typeface="Wingdings" panose="05000000000000000000" pitchFamily="2" charset="2"/>
              <a:buChar char="§"/>
            </a:pPr>
            <a:r>
              <a:rPr lang="en-US" altLang="en-US" dirty="0"/>
              <a:t>Breeding and Market</a:t>
            </a:r>
          </a:p>
          <a:p>
            <a:pPr>
              <a:buFont typeface="Wingdings" panose="05000000000000000000" pitchFamily="2" charset="2"/>
              <a:buChar char="§"/>
            </a:pPr>
            <a:r>
              <a:rPr lang="en-US" altLang="en-US" dirty="0"/>
              <a:t>Sheep</a:t>
            </a:r>
          </a:p>
          <a:p>
            <a:pPr lvl="1">
              <a:buFont typeface="Wingdings" panose="05000000000000000000" pitchFamily="2" charset="2"/>
              <a:buChar char="§"/>
            </a:pPr>
            <a:r>
              <a:rPr lang="en-US" altLang="en-US" dirty="0"/>
              <a:t>Breeding and Market</a:t>
            </a:r>
          </a:p>
          <a:p>
            <a:pPr>
              <a:buFont typeface="Wingdings" panose="05000000000000000000" pitchFamily="2" charset="2"/>
              <a:buChar char="§"/>
            </a:pPr>
            <a:r>
              <a:rPr lang="en-US" altLang="en-US" dirty="0"/>
              <a:t>Goats</a:t>
            </a:r>
          </a:p>
          <a:p>
            <a:pPr lvl="1">
              <a:buFont typeface="Wingdings" panose="05000000000000000000" pitchFamily="2" charset="2"/>
              <a:buChar char="§"/>
            </a:pPr>
            <a:r>
              <a:rPr lang="en-US" altLang="en-US" dirty="0"/>
              <a:t>Breeding and market</a:t>
            </a:r>
          </a:p>
          <a:p>
            <a:endParaRPr lang="en-US" dirty="0"/>
          </a:p>
        </p:txBody>
      </p:sp>
      <p:sp>
        <p:nvSpPr>
          <p:cNvPr id="2" name="Footer Placeholder 1">
            <a:extLst>
              <a:ext uri="{FF2B5EF4-FFF2-40B4-BE49-F238E27FC236}">
                <a16:creationId xmlns:a16="http://schemas.microsoft.com/office/drawing/2014/main" id="{3F5E8FE8-E458-4866-863F-76D4000433B5}"/>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C0D31BD-11D5-4F01-A023-016015D12248}"/>
              </a:ext>
            </a:extLst>
          </p:cNvPr>
          <p:cNvSpPr>
            <a:spLocks noGrp="1"/>
          </p:cNvSpPr>
          <p:nvPr>
            <p:ph type="sldNum" sz="quarter" idx="13"/>
          </p:nvPr>
        </p:nvSpPr>
        <p:spPr/>
        <p:txBody>
          <a:bodyPr/>
          <a:lstStyle/>
          <a:p>
            <a:fld id="{A11DF930-D8A7-2042-B167-FCD30D91BEFA}" type="slidenum">
              <a:rPr lang="en-US" smtClean="0"/>
              <a:pPr/>
              <a:t>17</a:t>
            </a:fld>
            <a:endParaRPr lang="en-US" b="1" dirty="0"/>
          </a:p>
        </p:txBody>
      </p:sp>
    </p:spTree>
    <p:extLst>
      <p:ext uri="{BB962C8B-B14F-4D97-AF65-F5344CB8AC3E}">
        <p14:creationId xmlns:p14="http://schemas.microsoft.com/office/powerpoint/2010/main" val="31180193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88D338-EBDC-A958-1378-FB97CD83E350}"/>
              </a:ext>
            </a:extLst>
          </p:cNvPr>
          <p:cNvSpPr>
            <a:spLocks noGrp="1"/>
          </p:cNvSpPr>
          <p:nvPr>
            <p:ph type="title" idx="4294967295"/>
          </p:nvPr>
        </p:nvSpPr>
        <p:spPr>
          <a:xfrm>
            <a:off x="628650" y="365126"/>
            <a:ext cx="7886700" cy="759339"/>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The Four Species</a:t>
            </a:r>
            <a:r>
              <a:rPr lang="en-US" sz="2400" b="1" i="0" kern="1200" dirty="0">
                <a:solidFill>
                  <a:srgbClr val="0033A0"/>
                </a:solidFill>
                <a:effectLst/>
                <a:latin typeface="Trebuchet MS" panose="020B0703020202090204" pitchFamily="34" charset="0"/>
                <a:ea typeface="+mn-ea"/>
                <a:cs typeface="+mn-cs"/>
              </a:rPr>
              <a:t>, continued</a:t>
            </a:r>
            <a:endParaRPr lang="en-US" sz="2400" dirty="0">
              <a:effectLst/>
            </a:endParaRPr>
          </a:p>
        </p:txBody>
      </p:sp>
      <p:sp>
        <p:nvSpPr>
          <p:cNvPr id="5" name="Content Placeholder 4">
            <a:extLst>
              <a:ext uri="{FF2B5EF4-FFF2-40B4-BE49-F238E27FC236}">
                <a16:creationId xmlns:a16="http://schemas.microsoft.com/office/drawing/2014/main" id="{AB89E3E9-E650-4852-A105-FF717BBBCFC6}"/>
              </a:ext>
            </a:extLst>
          </p:cNvPr>
          <p:cNvSpPr>
            <a:spLocks noGrp="1"/>
          </p:cNvSpPr>
          <p:nvPr>
            <p:ph sz="quarter" idx="15"/>
          </p:nvPr>
        </p:nvSpPr>
        <p:spPr>
          <a:xfrm>
            <a:off x="508818" y="1248032"/>
            <a:ext cx="6762239" cy="5050592"/>
          </a:xfrm>
        </p:spPr>
        <p:txBody>
          <a:bodyPr/>
          <a:lstStyle/>
          <a:p>
            <a:r>
              <a:rPr lang="en-US" altLang="en-US" dirty="0"/>
              <a:t>Each species has several different breeds</a:t>
            </a:r>
          </a:p>
          <a:p>
            <a:r>
              <a:rPr lang="en-US" altLang="en-US" dirty="0"/>
              <a:t>There are different characteristics and therefore terminology with respect to market and breeding</a:t>
            </a:r>
          </a:p>
          <a:p>
            <a:endParaRPr lang="en-US" dirty="0"/>
          </a:p>
        </p:txBody>
      </p:sp>
      <p:sp>
        <p:nvSpPr>
          <p:cNvPr id="2" name="Footer Placeholder 1">
            <a:extLst>
              <a:ext uri="{FF2B5EF4-FFF2-40B4-BE49-F238E27FC236}">
                <a16:creationId xmlns:a16="http://schemas.microsoft.com/office/drawing/2014/main" id="{E3E47B59-F07F-4498-B9F0-47B2B10B4266}"/>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666DF4FA-14E3-4EE9-A560-2CAB891F0EB4}"/>
              </a:ext>
            </a:extLst>
          </p:cNvPr>
          <p:cNvSpPr>
            <a:spLocks noGrp="1"/>
          </p:cNvSpPr>
          <p:nvPr>
            <p:ph type="sldNum" sz="quarter" idx="13"/>
          </p:nvPr>
        </p:nvSpPr>
        <p:spPr/>
        <p:txBody>
          <a:bodyPr/>
          <a:lstStyle/>
          <a:p>
            <a:fld id="{A11DF930-D8A7-2042-B167-FCD30D91BEFA}" type="slidenum">
              <a:rPr lang="en-US" smtClean="0"/>
              <a:pPr/>
              <a:t>18</a:t>
            </a:fld>
            <a:endParaRPr lang="en-US" b="1" dirty="0"/>
          </a:p>
        </p:txBody>
      </p:sp>
    </p:spTree>
    <p:extLst>
      <p:ext uri="{BB962C8B-B14F-4D97-AF65-F5344CB8AC3E}">
        <p14:creationId xmlns:p14="http://schemas.microsoft.com/office/powerpoint/2010/main" val="2610557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B7F8F-06DA-A470-1522-9F99EE3ACBC5}"/>
              </a:ext>
            </a:extLst>
          </p:cNvPr>
          <p:cNvSpPr>
            <a:spLocks noGrp="1"/>
          </p:cNvSpPr>
          <p:nvPr>
            <p:ph type="title" idx="4294967295"/>
          </p:nvPr>
        </p:nvSpPr>
        <p:spPr>
          <a:xfrm>
            <a:off x="628650" y="365126"/>
            <a:ext cx="7886700" cy="759339"/>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Oral Reasons</a:t>
            </a:r>
            <a:endParaRPr lang="en-US" dirty="0">
              <a:effectLst/>
            </a:endParaRPr>
          </a:p>
        </p:txBody>
      </p:sp>
      <p:sp>
        <p:nvSpPr>
          <p:cNvPr id="5" name="Content Placeholder 4">
            <a:extLst>
              <a:ext uri="{FF2B5EF4-FFF2-40B4-BE49-F238E27FC236}">
                <a16:creationId xmlns:a16="http://schemas.microsoft.com/office/drawing/2014/main" id="{13B8C5D5-C2A6-44C9-AEF3-9CA99C9B981D}"/>
              </a:ext>
            </a:extLst>
          </p:cNvPr>
          <p:cNvSpPr>
            <a:spLocks noGrp="1"/>
          </p:cNvSpPr>
          <p:nvPr>
            <p:ph sz="quarter" idx="15"/>
          </p:nvPr>
        </p:nvSpPr>
        <p:spPr>
          <a:xfrm>
            <a:off x="508818" y="1248032"/>
            <a:ext cx="6762239" cy="5050592"/>
          </a:xfrm>
        </p:spPr>
        <p:txBody>
          <a:bodyPr/>
          <a:lstStyle/>
          <a:p>
            <a:pPr>
              <a:buFont typeface="Wingdings" panose="05000000000000000000" pitchFamily="2" charset="2"/>
              <a:buChar char="§"/>
            </a:pPr>
            <a:r>
              <a:rPr lang="en-US" altLang="en-US" dirty="0"/>
              <a:t>Teach you to organize your thoughts and defend your decision to a reason taker</a:t>
            </a:r>
          </a:p>
          <a:p>
            <a:pPr>
              <a:buFont typeface="Wingdings" panose="05000000000000000000" pitchFamily="2" charset="2"/>
              <a:buChar char="§"/>
            </a:pPr>
            <a:r>
              <a:rPr lang="en-US" altLang="en-US" dirty="0"/>
              <a:t>Maximum time is two (2) minutes </a:t>
            </a:r>
          </a:p>
          <a:p>
            <a:endParaRPr lang="en-US" dirty="0"/>
          </a:p>
        </p:txBody>
      </p:sp>
      <p:sp>
        <p:nvSpPr>
          <p:cNvPr id="2" name="Footer Placeholder 1">
            <a:extLst>
              <a:ext uri="{FF2B5EF4-FFF2-40B4-BE49-F238E27FC236}">
                <a16:creationId xmlns:a16="http://schemas.microsoft.com/office/drawing/2014/main" id="{BF2A5054-6289-4B41-AF71-D2F9175C7CC9}"/>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52EA2CCB-29DF-4761-B9CE-C6FAA3C3D4E4}"/>
              </a:ext>
            </a:extLst>
          </p:cNvPr>
          <p:cNvSpPr>
            <a:spLocks noGrp="1"/>
          </p:cNvSpPr>
          <p:nvPr>
            <p:ph type="sldNum" sz="quarter" idx="13"/>
          </p:nvPr>
        </p:nvSpPr>
        <p:spPr/>
        <p:txBody>
          <a:bodyPr/>
          <a:lstStyle/>
          <a:p>
            <a:fld id="{A11DF930-D8A7-2042-B167-FCD30D91BEFA}" type="slidenum">
              <a:rPr lang="en-US" smtClean="0"/>
              <a:pPr/>
              <a:t>19</a:t>
            </a:fld>
            <a:endParaRPr lang="en-US" b="1" dirty="0"/>
          </a:p>
        </p:txBody>
      </p:sp>
    </p:spTree>
    <p:extLst>
      <p:ext uri="{BB962C8B-B14F-4D97-AF65-F5344CB8AC3E}">
        <p14:creationId xmlns:p14="http://schemas.microsoft.com/office/powerpoint/2010/main" val="3962884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7BB1-B786-604F-4BE9-5660235CF0F1}"/>
              </a:ext>
            </a:extLst>
          </p:cNvPr>
          <p:cNvSpPr>
            <a:spLocks noGrp="1"/>
          </p:cNvSpPr>
          <p:nvPr>
            <p:ph type="title" idx="4294967295"/>
          </p:nvPr>
        </p:nvSpPr>
        <p:spPr>
          <a:xfrm>
            <a:off x="2113004" y="365126"/>
            <a:ext cx="6402345" cy="966109"/>
          </a:xfrm>
        </p:spPr>
        <p:txBody>
          <a:bodyPr>
            <a:noAutofit/>
          </a:bodyPr>
          <a:lstStyle/>
          <a:p>
            <a:r>
              <a:rPr lang="en-US" sz="3600" b="1" dirty="0">
                <a:solidFill>
                  <a:srgbClr val="0033A0"/>
                </a:solidFill>
              </a:rPr>
              <a:t>What is Livestock Judging?</a:t>
            </a:r>
          </a:p>
        </p:txBody>
      </p:sp>
      <p:sp>
        <p:nvSpPr>
          <p:cNvPr id="8" name="Content Placeholder 7">
            <a:extLst>
              <a:ext uri="{FF2B5EF4-FFF2-40B4-BE49-F238E27FC236}">
                <a16:creationId xmlns:a16="http://schemas.microsoft.com/office/drawing/2014/main" id="{183442C3-261C-A64C-BA4E-4CE05BAC991D}"/>
              </a:ext>
            </a:extLst>
          </p:cNvPr>
          <p:cNvSpPr>
            <a:spLocks noGrp="1"/>
          </p:cNvSpPr>
          <p:nvPr>
            <p:ph sz="quarter" idx="13"/>
          </p:nvPr>
        </p:nvSpPr>
        <p:spPr/>
        <p:txBody>
          <a:bodyPr/>
          <a:lstStyle/>
          <a:p>
            <a:r>
              <a:rPr lang="en-US" altLang="en-US" dirty="0"/>
              <a:t>Analysis of animals and measuring them against a standard that is accepted as ideal</a:t>
            </a:r>
          </a:p>
          <a:p>
            <a:r>
              <a:rPr lang="en-US" altLang="en-US" dirty="0"/>
              <a:t>Three parts</a:t>
            </a:r>
          </a:p>
          <a:p>
            <a:pPr lvl="1"/>
            <a:r>
              <a:rPr lang="en-US" altLang="en-US" dirty="0"/>
              <a:t>Making observations</a:t>
            </a:r>
          </a:p>
          <a:p>
            <a:pPr lvl="1"/>
            <a:r>
              <a:rPr lang="en-US" altLang="en-US" dirty="0"/>
              <a:t>Organizing thoughts</a:t>
            </a:r>
          </a:p>
          <a:p>
            <a:pPr lvl="1"/>
            <a:r>
              <a:rPr lang="en-US" altLang="en-US" dirty="0"/>
              <a:t>Expressing opinion via oral reasons</a:t>
            </a:r>
          </a:p>
          <a:p>
            <a:endParaRPr lang="en-US" dirty="0"/>
          </a:p>
        </p:txBody>
      </p:sp>
      <p:sp>
        <p:nvSpPr>
          <p:cNvPr id="6" name="Footer Placeholder 5">
            <a:extLst>
              <a:ext uri="{FF2B5EF4-FFF2-40B4-BE49-F238E27FC236}">
                <a16:creationId xmlns:a16="http://schemas.microsoft.com/office/drawing/2014/main" id="{7106F534-C2A2-D84E-BFD4-F3C0DDC02AE8}"/>
              </a:ext>
            </a:extLst>
          </p:cNvPr>
          <p:cNvSpPr>
            <a:spLocks noGrp="1"/>
          </p:cNvSpPr>
          <p:nvPr>
            <p:ph type="ftr" sz="quarter" idx="11"/>
          </p:nvPr>
        </p:nvSpPr>
        <p:spPr/>
        <p:txBody>
          <a:bodyPr/>
          <a:lstStyle/>
          <a:p>
            <a:r>
              <a:rPr lang="en-US"/>
              <a:t>© 2021 South Dakota Board of Regents</a:t>
            </a:r>
            <a:endParaRPr lang="en-US" dirty="0"/>
          </a:p>
        </p:txBody>
      </p:sp>
      <p:sp>
        <p:nvSpPr>
          <p:cNvPr id="5" name="Slide Number Placeholder 4">
            <a:extLst>
              <a:ext uri="{FF2B5EF4-FFF2-40B4-BE49-F238E27FC236}">
                <a16:creationId xmlns:a16="http://schemas.microsoft.com/office/drawing/2014/main" id="{A4DEA3CB-73F9-D049-9CF7-5B4479BEEC2A}"/>
              </a:ext>
            </a:extLst>
          </p:cNvPr>
          <p:cNvSpPr>
            <a:spLocks noGrp="1"/>
          </p:cNvSpPr>
          <p:nvPr>
            <p:ph type="sldNum" sz="quarter" idx="4"/>
          </p:nvPr>
        </p:nvSpPr>
        <p:spPr/>
        <p:txBody>
          <a:bodyPr/>
          <a:lstStyle/>
          <a:p>
            <a:fld id="{A11DF930-D8A7-2042-B167-FCD30D91BEFA}" type="slidenum">
              <a:rPr lang="en-US" smtClean="0"/>
              <a:pPr/>
              <a:t>2</a:t>
            </a:fld>
            <a:endParaRPr lang="en-US" dirty="0"/>
          </a:p>
        </p:txBody>
      </p:sp>
    </p:spTree>
    <p:extLst>
      <p:ext uri="{BB962C8B-B14F-4D97-AF65-F5344CB8AC3E}">
        <p14:creationId xmlns:p14="http://schemas.microsoft.com/office/powerpoint/2010/main" val="4214954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6C621B-068D-6110-DC6F-37EC4BCA4FD9}"/>
              </a:ext>
            </a:extLst>
          </p:cNvPr>
          <p:cNvSpPr>
            <a:spLocks noGrp="1"/>
          </p:cNvSpPr>
          <p:nvPr>
            <p:ph type="title" idx="4294967295"/>
          </p:nvPr>
        </p:nvSpPr>
        <p:spPr>
          <a:xfrm>
            <a:off x="628650" y="365127"/>
            <a:ext cx="7886700" cy="80876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Benefits from Reasons 	</a:t>
            </a:r>
            <a:endParaRPr lang="en-US" dirty="0">
              <a:effectLst/>
            </a:endParaRPr>
          </a:p>
        </p:txBody>
      </p:sp>
      <p:sp>
        <p:nvSpPr>
          <p:cNvPr id="5" name="Content Placeholder 4">
            <a:extLst>
              <a:ext uri="{FF2B5EF4-FFF2-40B4-BE49-F238E27FC236}">
                <a16:creationId xmlns:a16="http://schemas.microsoft.com/office/drawing/2014/main" id="{C2114453-9B70-455F-A3FC-9E3C8BBE9275}"/>
              </a:ext>
            </a:extLst>
          </p:cNvPr>
          <p:cNvSpPr>
            <a:spLocks noGrp="1"/>
          </p:cNvSpPr>
          <p:nvPr>
            <p:ph sz="quarter" idx="15"/>
          </p:nvPr>
        </p:nvSpPr>
        <p:spPr>
          <a:xfrm>
            <a:off x="508818" y="1173892"/>
            <a:ext cx="6762239" cy="5124731"/>
          </a:xfrm>
        </p:spPr>
        <p:txBody>
          <a:bodyPr/>
          <a:lstStyle/>
          <a:p>
            <a:pPr>
              <a:buFont typeface="Wingdings" panose="05000000000000000000" pitchFamily="2" charset="2"/>
              <a:buChar char="§"/>
            </a:pPr>
            <a:r>
              <a:rPr lang="en-US" altLang="en-US" dirty="0"/>
              <a:t>Think more clearly</a:t>
            </a:r>
          </a:p>
          <a:p>
            <a:pPr>
              <a:buFont typeface="Wingdings" panose="05000000000000000000" pitchFamily="2" charset="2"/>
              <a:buChar char="§"/>
            </a:pPr>
            <a:r>
              <a:rPr lang="en-US" altLang="en-US" dirty="0"/>
              <a:t>State your thoughts more expertly</a:t>
            </a:r>
          </a:p>
          <a:p>
            <a:pPr>
              <a:buFont typeface="Wingdings" panose="05000000000000000000" pitchFamily="2" charset="2"/>
              <a:buChar char="§"/>
            </a:pPr>
            <a:r>
              <a:rPr lang="en-US" altLang="en-US" dirty="0"/>
              <a:t>Improve your speaking voice</a:t>
            </a:r>
          </a:p>
          <a:p>
            <a:pPr>
              <a:buFont typeface="Wingdings" panose="05000000000000000000" pitchFamily="2" charset="2"/>
              <a:buChar char="§"/>
            </a:pPr>
            <a:r>
              <a:rPr lang="en-US" altLang="en-US" dirty="0"/>
              <a:t>Develop memory</a:t>
            </a:r>
          </a:p>
          <a:p>
            <a:endParaRPr lang="en-US" dirty="0"/>
          </a:p>
        </p:txBody>
      </p:sp>
      <p:sp>
        <p:nvSpPr>
          <p:cNvPr id="2" name="Footer Placeholder 1">
            <a:extLst>
              <a:ext uri="{FF2B5EF4-FFF2-40B4-BE49-F238E27FC236}">
                <a16:creationId xmlns:a16="http://schemas.microsoft.com/office/drawing/2014/main" id="{F975A839-BE25-44AA-AC48-648A3F1722D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54AC6C1-0D58-4F39-BBE2-4C569C4874FA}"/>
              </a:ext>
            </a:extLst>
          </p:cNvPr>
          <p:cNvSpPr>
            <a:spLocks noGrp="1"/>
          </p:cNvSpPr>
          <p:nvPr>
            <p:ph type="sldNum" sz="quarter" idx="13"/>
          </p:nvPr>
        </p:nvSpPr>
        <p:spPr/>
        <p:txBody>
          <a:bodyPr/>
          <a:lstStyle/>
          <a:p>
            <a:fld id="{A11DF930-D8A7-2042-B167-FCD30D91BEFA}" type="slidenum">
              <a:rPr lang="en-US" smtClean="0"/>
              <a:pPr/>
              <a:t>20</a:t>
            </a:fld>
            <a:endParaRPr lang="en-US" b="1" dirty="0"/>
          </a:p>
        </p:txBody>
      </p:sp>
    </p:spTree>
    <p:extLst>
      <p:ext uri="{BB962C8B-B14F-4D97-AF65-F5344CB8AC3E}">
        <p14:creationId xmlns:p14="http://schemas.microsoft.com/office/powerpoint/2010/main" val="638410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D5A3B6B-303A-AA35-0EA2-B27835A1F9DC}"/>
              </a:ext>
            </a:extLst>
          </p:cNvPr>
          <p:cNvSpPr>
            <a:spLocks noGrp="1"/>
          </p:cNvSpPr>
          <p:nvPr>
            <p:ph type="title" idx="4294967295"/>
          </p:nvPr>
        </p:nvSpPr>
        <p:spPr>
          <a:xfrm>
            <a:off x="628650" y="365127"/>
            <a:ext cx="7886700" cy="78405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Points to Consider</a:t>
            </a:r>
            <a:endParaRPr lang="en-US" dirty="0">
              <a:effectLst/>
            </a:endParaRPr>
          </a:p>
        </p:txBody>
      </p:sp>
      <p:sp>
        <p:nvSpPr>
          <p:cNvPr id="5" name="Content Placeholder 4">
            <a:extLst>
              <a:ext uri="{FF2B5EF4-FFF2-40B4-BE49-F238E27FC236}">
                <a16:creationId xmlns:a16="http://schemas.microsoft.com/office/drawing/2014/main" id="{914C614C-A161-4264-845B-BC768C9E16E4}"/>
              </a:ext>
            </a:extLst>
          </p:cNvPr>
          <p:cNvSpPr>
            <a:spLocks noGrp="1"/>
          </p:cNvSpPr>
          <p:nvPr>
            <p:ph sz="quarter" idx="15"/>
          </p:nvPr>
        </p:nvSpPr>
        <p:spPr>
          <a:xfrm>
            <a:off x="508818" y="1309816"/>
            <a:ext cx="6843452" cy="4868562"/>
          </a:xfrm>
        </p:spPr>
        <p:txBody>
          <a:bodyPr>
            <a:normAutofit lnSpcReduction="10000"/>
          </a:bodyPr>
          <a:lstStyle/>
          <a:p>
            <a:pPr>
              <a:buFont typeface="Wingdings" panose="05000000000000000000" pitchFamily="2" charset="2"/>
              <a:buChar char="§"/>
            </a:pPr>
            <a:r>
              <a:rPr lang="en-US" altLang="en-US" sz="3600" dirty="0"/>
              <a:t>Keep reasons short and to the point</a:t>
            </a:r>
          </a:p>
          <a:p>
            <a:pPr>
              <a:buFont typeface="Wingdings" panose="05000000000000000000" pitchFamily="2" charset="2"/>
              <a:buChar char="§"/>
            </a:pPr>
            <a:r>
              <a:rPr lang="en-US" altLang="en-US" sz="3600" dirty="0"/>
              <a:t>Be descriptive and complete</a:t>
            </a:r>
          </a:p>
          <a:p>
            <a:pPr>
              <a:buFont typeface="Wingdings" panose="05000000000000000000" pitchFamily="2" charset="2"/>
              <a:buChar char="§"/>
            </a:pPr>
            <a:r>
              <a:rPr lang="en-US" altLang="en-US" sz="3600" dirty="0"/>
              <a:t>Avoid works and phrases that do not add meaning</a:t>
            </a:r>
          </a:p>
          <a:p>
            <a:pPr>
              <a:buFont typeface="Wingdings" panose="05000000000000000000" pitchFamily="2" charset="2"/>
              <a:buChar char="§"/>
            </a:pPr>
            <a:r>
              <a:rPr lang="en-US" altLang="en-US" sz="3600" b="1" dirty="0"/>
              <a:t>Be comparative</a:t>
            </a:r>
          </a:p>
          <a:p>
            <a:pPr>
              <a:buFont typeface="Wingdings" panose="05000000000000000000" pitchFamily="2" charset="2"/>
              <a:buChar char="§"/>
            </a:pPr>
            <a:r>
              <a:rPr lang="en-US" altLang="en-US" sz="3600" dirty="0"/>
              <a:t>Discuss only the things which you observed </a:t>
            </a:r>
          </a:p>
          <a:p>
            <a:pPr>
              <a:buFont typeface="Wingdings" panose="05000000000000000000" pitchFamily="2" charset="2"/>
              <a:buChar char="§"/>
            </a:pPr>
            <a:r>
              <a:rPr lang="en-US" altLang="en-US" sz="3600" b="1" dirty="0"/>
              <a:t>Tell the truth!!</a:t>
            </a:r>
          </a:p>
          <a:p>
            <a:endParaRPr lang="en-US" dirty="0"/>
          </a:p>
        </p:txBody>
      </p:sp>
      <p:sp>
        <p:nvSpPr>
          <p:cNvPr id="2" name="Footer Placeholder 1">
            <a:extLst>
              <a:ext uri="{FF2B5EF4-FFF2-40B4-BE49-F238E27FC236}">
                <a16:creationId xmlns:a16="http://schemas.microsoft.com/office/drawing/2014/main" id="{3F5E8FE8-E458-4866-863F-76D4000433B5}"/>
              </a:ext>
            </a:extLst>
          </p:cNvPr>
          <p:cNvSpPr>
            <a:spLocks noGrp="1"/>
          </p:cNvSpPr>
          <p:nvPr>
            <p:ph type="ftr" sz="quarter" idx="12"/>
          </p:nvPr>
        </p:nvSpPr>
        <p:spPr/>
        <p:txBody>
          <a:bodyPr/>
          <a:lstStyle/>
          <a:p>
            <a:r>
              <a:rPr lang="en-US" dirty="0"/>
              <a:t>© 2021 South Dakota Board of Regents</a:t>
            </a:r>
          </a:p>
        </p:txBody>
      </p:sp>
      <p:sp>
        <p:nvSpPr>
          <p:cNvPr id="3" name="Slide Number Placeholder 2">
            <a:extLst>
              <a:ext uri="{FF2B5EF4-FFF2-40B4-BE49-F238E27FC236}">
                <a16:creationId xmlns:a16="http://schemas.microsoft.com/office/drawing/2014/main" id="{8C0D31BD-11D5-4F01-A023-016015D12248}"/>
              </a:ext>
            </a:extLst>
          </p:cNvPr>
          <p:cNvSpPr>
            <a:spLocks noGrp="1"/>
          </p:cNvSpPr>
          <p:nvPr>
            <p:ph type="sldNum" sz="quarter" idx="13"/>
          </p:nvPr>
        </p:nvSpPr>
        <p:spPr/>
        <p:txBody>
          <a:bodyPr/>
          <a:lstStyle/>
          <a:p>
            <a:fld id="{A11DF930-D8A7-2042-B167-FCD30D91BEFA}" type="slidenum">
              <a:rPr lang="en-US" smtClean="0"/>
              <a:pPr/>
              <a:t>21</a:t>
            </a:fld>
            <a:endParaRPr lang="en-US" b="1" dirty="0"/>
          </a:p>
        </p:txBody>
      </p:sp>
    </p:spTree>
    <p:extLst>
      <p:ext uri="{BB962C8B-B14F-4D97-AF65-F5344CB8AC3E}">
        <p14:creationId xmlns:p14="http://schemas.microsoft.com/office/powerpoint/2010/main" val="331300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43C1D39-38AB-6602-4D4C-838647497136}"/>
              </a:ext>
            </a:extLst>
          </p:cNvPr>
          <p:cNvSpPr>
            <a:spLocks noGrp="1"/>
          </p:cNvSpPr>
          <p:nvPr>
            <p:ph type="title" idx="4294967295"/>
          </p:nvPr>
        </p:nvSpPr>
        <p:spPr>
          <a:xfrm>
            <a:off x="628650" y="365126"/>
            <a:ext cx="7886700" cy="796409"/>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Transition Terms</a:t>
            </a:r>
            <a:endParaRPr lang="en-US" dirty="0">
              <a:effectLst/>
            </a:endParaRPr>
          </a:p>
        </p:txBody>
      </p:sp>
      <p:sp>
        <p:nvSpPr>
          <p:cNvPr id="5" name="Content Placeholder 4">
            <a:extLst>
              <a:ext uri="{FF2B5EF4-FFF2-40B4-BE49-F238E27FC236}">
                <a16:creationId xmlns:a16="http://schemas.microsoft.com/office/drawing/2014/main" id="{AB89E3E9-E650-4852-A105-FF717BBBCFC6}"/>
              </a:ext>
            </a:extLst>
          </p:cNvPr>
          <p:cNvSpPr>
            <a:spLocks noGrp="1"/>
          </p:cNvSpPr>
          <p:nvPr>
            <p:ph sz="quarter" idx="15"/>
          </p:nvPr>
        </p:nvSpPr>
        <p:spPr>
          <a:xfrm>
            <a:off x="508818" y="1260388"/>
            <a:ext cx="8006532" cy="5038235"/>
          </a:xfrm>
        </p:spPr>
        <p:txBody>
          <a:bodyPr/>
          <a:lstStyle/>
          <a:p>
            <a:pPr>
              <a:buFont typeface="Wingdings" panose="05000000000000000000" pitchFamily="2" charset="2"/>
              <a:buChar char="§"/>
            </a:pPr>
            <a:r>
              <a:rPr lang="en-US" altLang="en-US" dirty="0"/>
              <a:t>Words or phrases that help your reasons flow more smoothly.</a:t>
            </a:r>
          </a:p>
          <a:p>
            <a:pPr>
              <a:buFont typeface="Wingdings" panose="05000000000000000000" pitchFamily="2" charset="2"/>
              <a:buChar char="§"/>
            </a:pPr>
            <a:r>
              <a:rPr lang="en-US" altLang="en-US" dirty="0"/>
              <a:t>Allows reasons taker to follow your thoughts more easily</a:t>
            </a:r>
          </a:p>
          <a:p>
            <a:pPr>
              <a:buFont typeface="Wingdings" panose="05000000000000000000" pitchFamily="2" charset="2"/>
              <a:buChar char="§"/>
            </a:pPr>
            <a:r>
              <a:rPr lang="en-US" altLang="en-US" dirty="0"/>
              <a:t>Use voice inflection</a:t>
            </a:r>
          </a:p>
          <a:p>
            <a:endParaRPr lang="en-US" dirty="0"/>
          </a:p>
        </p:txBody>
      </p:sp>
      <p:sp>
        <p:nvSpPr>
          <p:cNvPr id="2" name="Footer Placeholder 1">
            <a:extLst>
              <a:ext uri="{FF2B5EF4-FFF2-40B4-BE49-F238E27FC236}">
                <a16:creationId xmlns:a16="http://schemas.microsoft.com/office/drawing/2014/main" id="{E3E47B59-F07F-4498-B9F0-47B2B10B4266}"/>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666DF4FA-14E3-4EE9-A560-2CAB891F0EB4}"/>
              </a:ext>
            </a:extLst>
          </p:cNvPr>
          <p:cNvSpPr>
            <a:spLocks noGrp="1"/>
          </p:cNvSpPr>
          <p:nvPr>
            <p:ph type="sldNum" sz="quarter" idx="13"/>
          </p:nvPr>
        </p:nvSpPr>
        <p:spPr/>
        <p:txBody>
          <a:bodyPr/>
          <a:lstStyle/>
          <a:p>
            <a:fld id="{A11DF930-D8A7-2042-B167-FCD30D91BEFA}" type="slidenum">
              <a:rPr lang="en-US" smtClean="0"/>
              <a:pPr/>
              <a:t>22</a:t>
            </a:fld>
            <a:endParaRPr lang="en-US" b="1" dirty="0"/>
          </a:p>
        </p:txBody>
      </p:sp>
    </p:spTree>
    <p:extLst>
      <p:ext uri="{BB962C8B-B14F-4D97-AF65-F5344CB8AC3E}">
        <p14:creationId xmlns:p14="http://schemas.microsoft.com/office/powerpoint/2010/main" val="228138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E65F8-B1FE-9613-DC3C-84A241B0F73D}"/>
              </a:ext>
            </a:extLst>
          </p:cNvPr>
          <p:cNvSpPr>
            <a:spLocks noGrp="1"/>
          </p:cNvSpPr>
          <p:nvPr>
            <p:ph type="title" idx="4294967295"/>
          </p:nvPr>
        </p:nvSpPr>
        <p:spPr>
          <a:xfrm>
            <a:off x="628650" y="734673"/>
            <a:ext cx="7886700" cy="95601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Transition Terms List</a:t>
            </a:r>
            <a:endParaRPr lang="en-US" dirty="0">
              <a:effectLst/>
            </a:endParaRPr>
          </a:p>
        </p:txBody>
      </p:sp>
      <p:sp>
        <p:nvSpPr>
          <p:cNvPr id="7" name="Content Placeholder 6">
            <a:extLst>
              <a:ext uri="{FF2B5EF4-FFF2-40B4-BE49-F238E27FC236}">
                <a16:creationId xmlns:a16="http://schemas.microsoft.com/office/drawing/2014/main" id="{F881F030-BE26-4CEC-A8D3-A76AB3A256E3}"/>
              </a:ext>
            </a:extLst>
          </p:cNvPr>
          <p:cNvSpPr>
            <a:spLocks noGrp="1"/>
          </p:cNvSpPr>
          <p:nvPr>
            <p:ph sz="half" idx="2"/>
          </p:nvPr>
        </p:nvSpPr>
        <p:spPr/>
        <p:txBody>
          <a:bodyPr/>
          <a:lstStyle/>
          <a:p>
            <a:pPr marL="292894" indent="-285750">
              <a:buFont typeface="Wingdings" panose="05000000000000000000" pitchFamily="2" charset="2"/>
              <a:buChar char="§"/>
            </a:pPr>
            <a:r>
              <a:rPr lang="en-US" altLang="en-US" sz="3600" dirty="0"/>
              <a:t>Plus </a:t>
            </a:r>
          </a:p>
          <a:p>
            <a:pPr marL="292894" indent="-285750">
              <a:buFont typeface="Wingdings" panose="05000000000000000000" pitchFamily="2" charset="2"/>
              <a:buChar char="§"/>
            </a:pPr>
            <a:r>
              <a:rPr lang="en-US" altLang="en-US" sz="3600" dirty="0"/>
              <a:t>Moreover</a:t>
            </a:r>
          </a:p>
          <a:p>
            <a:pPr marL="292894" indent="-285750">
              <a:buFont typeface="Wingdings" panose="05000000000000000000" pitchFamily="2" charset="2"/>
              <a:buChar char="§"/>
            </a:pPr>
            <a:r>
              <a:rPr lang="en-US" altLang="en-US" sz="3600" dirty="0"/>
              <a:t>As well as</a:t>
            </a:r>
          </a:p>
          <a:p>
            <a:pPr marL="292894" indent="-285750">
              <a:buFont typeface="Wingdings" panose="05000000000000000000" pitchFamily="2" charset="2"/>
              <a:buChar char="§"/>
            </a:pPr>
            <a:r>
              <a:rPr lang="en-US" altLang="en-US" sz="3600" dirty="0"/>
              <a:t>In addition</a:t>
            </a:r>
          </a:p>
          <a:p>
            <a:pPr marL="292894" indent="-285750">
              <a:buFont typeface="Wingdings" panose="05000000000000000000" pitchFamily="2" charset="2"/>
              <a:buChar char="§"/>
            </a:pPr>
            <a:r>
              <a:rPr lang="en-US" altLang="en-US" sz="3600" dirty="0"/>
              <a:t>Furthermore</a:t>
            </a:r>
          </a:p>
          <a:p>
            <a:pPr marL="292894" indent="-285750">
              <a:buFont typeface="Wingdings" panose="05000000000000000000" pitchFamily="2" charset="2"/>
              <a:buChar char="§"/>
            </a:pPr>
            <a:r>
              <a:rPr lang="en-US" altLang="en-US" sz="3600" dirty="0"/>
              <a:t>However</a:t>
            </a:r>
          </a:p>
          <a:p>
            <a:endParaRPr lang="en-US" dirty="0"/>
          </a:p>
        </p:txBody>
      </p:sp>
      <p:sp>
        <p:nvSpPr>
          <p:cNvPr id="8" name="Content Placeholder 7">
            <a:extLst>
              <a:ext uri="{FF2B5EF4-FFF2-40B4-BE49-F238E27FC236}">
                <a16:creationId xmlns:a16="http://schemas.microsoft.com/office/drawing/2014/main" id="{C060DE15-252F-4F23-961A-630265A413C7}"/>
              </a:ext>
            </a:extLst>
          </p:cNvPr>
          <p:cNvSpPr>
            <a:spLocks noGrp="1"/>
          </p:cNvSpPr>
          <p:nvPr>
            <p:ph sz="half" idx="13"/>
          </p:nvPr>
        </p:nvSpPr>
        <p:spPr/>
        <p:txBody>
          <a:bodyPr/>
          <a:lstStyle/>
          <a:p>
            <a:pPr marL="457200" indent="-457200">
              <a:spcBef>
                <a:spcPct val="20000"/>
              </a:spcBef>
              <a:buFont typeface="Wingdings" panose="05000000000000000000" pitchFamily="2" charset="2"/>
              <a:buChar char="§"/>
            </a:pPr>
            <a:r>
              <a:rPr lang="en-US" altLang="en-US" sz="3600" dirty="0">
                <a:latin typeface="Tahoma" panose="020B0604030504040204" pitchFamily="34" charset="0"/>
              </a:rPr>
              <a:t>I criticize</a:t>
            </a:r>
          </a:p>
          <a:p>
            <a:pPr marL="457200" indent="-457200">
              <a:spcBef>
                <a:spcPct val="20000"/>
              </a:spcBef>
              <a:buFont typeface="Wingdings" panose="05000000000000000000" pitchFamily="2" charset="2"/>
              <a:buChar char="§"/>
            </a:pPr>
            <a:r>
              <a:rPr lang="en-US" altLang="en-US" sz="3600" dirty="0">
                <a:latin typeface="Tahoma" panose="020B0604030504040204" pitchFamily="34" charset="0"/>
              </a:rPr>
              <a:t>I recognize</a:t>
            </a:r>
          </a:p>
          <a:p>
            <a:pPr marL="457200" indent="-457200">
              <a:spcBef>
                <a:spcPct val="20000"/>
              </a:spcBef>
              <a:buFont typeface="Wingdings" panose="05000000000000000000" pitchFamily="2" charset="2"/>
              <a:buChar char="§"/>
            </a:pPr>
            <a:r>
              <a:rPr lang="en-US" altLang="en-US" sz="3600" dirty="0">
                <a:latin typeface="Tahoma" panose="020B0604030504040204" pitchFamily="34" charset="0"/>
              </a:rPr>
              <a:t>I grant</a:t>
            </a:r>
          </a:p>
          <a:p>
            <a:pPr marL="457200" indent="-457200">
              <a:spcBef>
                <a:spcPct val="20000"/>
              </a:spcBef>
              <a:buFont typeface="Wingdings" panose="05000000000000000000" pitchFamily="2" charset="2"/>
              <a:buChar char="§"/>
            </a:pPr>
            <a:r>
              <a:rPr lang="en-US" altLang="en-US" sz="3600" dirty="0">
                <a:latin typeface="Tahoma" panose="020B0604030504040204" pitchFamily="34" charset="0"/>
              </a:rPr>
              <a:t>Additionally</a:t>
            </a:r>
          </a:p>
          <a:p>
            <a:endParaRPr lang="en-US" dirty="0"/>
          </a:p>
        </p:txBody>
      </p:sp>
      <p:sp>
        <p:nvSpPr>
          <p:cNvPr id="2" name="Footer Placeholder 1">
            <a:extLst>
              <a:ext uri="{FF2B5EF4-FFF2-40B4-BE49-F238E27FC236}">
                <a16:creationId xmlns:a16="http://schemas.microsoft.com/office/drawing/2014/main" id="{BF2A5054-6289-4B41-AF71-D2F9175C7CC9}"/>
              </a:ext>
            </a:extLst>
          </p:cNvPr>
          <p:cNvSpPr>
            <a:spLocks noGrp="1"/>
          </p:cNvSpPr>
          <p:nvPr>
            <p:ph type="ftr" sz="quarter" idx="11"/>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52EA2CCB-29DF-4761-B9CE-C6FAA3C3D4E4}"/>
              </a:ext>
            </a:extLst>
          </p:cNvPr>
          <p:cNvSpPr>
            <a:spLocks noGrp="1"/>
          </p:cNvSpPr>
          <p:nvPr>
            <p:ph type="sldNum" sz="quarter" idx="12"/>
          </p:nvPr>
        </p:nvSpPr>
        <p:spPr/>
        <p:txBody>
          <a:bodyPr/>
          <a:lstStyle/>
          <a:p>
            <a:fld id="{A11DF930-D8A7-2042-B167-FCD30D91BEFA}" type="slidenum">
              <a:rPr lang="en-US" smtClean="0"/>
              <a:pPr/>
              <a:t>23</a:t>
            </a:fld>
            <a:endParaRPr lang="en-US" b="1" dirty="0"/>
          </a:p>
        </p:txBody>
      </p:sp>
    </p:spTree>
    <p:extLst>
      <p:ext uri="{BB962C8B-B14F-4D97-AF65-F5344CB8AC3E}">
        <p14:creationId xmlns:p14="http://schemas.microsoft.com/office/powerpoint/2010/main" val="323610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EA7F1F-3FB3-6171-4E31-20F232E95C02}"/>
              </a:ext>
            </a:extLst>
          </p:cNvPr>
          <p:cNvSpPr>
            <a:spLocks noGrp="1"/>
          </p:cNvSpPr>
          <p:nvPr>
            <p:ph type="title" idx="4294967295"/>
          </p:nvPr>
        </p:nvSpPr>
        <p:spPr>
          <a:xfrm>
            <a:off x="628650" y="365126"/>
            <a:ext cx="7886700" cy="821123"/>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Taking Notes</a:t>
            </a:r>
            <a:endParaRPr lang="en-US" dirty="0">
              <a:effectLst/>
            </a:endParaRPr>
          </a:p>
        </p:txBody>
      </p:sp>
      <p:sp>
        <p:nvSpPr>
          <p:cNvPr id="5" name="Content Placeholder 4">
            <a:extLst>
              <a:ext uri="{FF2B5EF4-FFF2-40B4-BE49-F238E27FC236}">
                <a16:creationId xmlns:a16="http://schemas.microsoft.com/office/drawing/2014/main" id="{C2114453-9B70-455F-A3FC-9E3C8BBE9275}"/>
              </a:ext>
            </a:extLst>
          </p:cNvPr>
          <p:cNvSpPr>
            <a:spLocks noGrp="1"/>
          </p:cNvSpPr>
          <p:nvPr>
            <p:ph sz="quarter" idx="15"/>
          </p:nvPr>
        </p:nvSpPr>
        <p:spPr>
          <a:xfrm>
            <a:off x="508818" y="1383956"/>
            <a:ext cx="6762239" cy="4914667"/>
          </a:xfrm>
        </p:spPr>
        <p:txBody>
          <a:bodyPr/>
          <a:lstStyle/>
          <a:p>
            <a:pPr>
              <a:buFont typeface="Wingdings" panose="05000000000000000000" pitchFamily="2" charset="2"/>
              <a:buChar char="§"/>
            </a:pPr>
            <a:r>
              <a:rPr lang="en-US" altLang="en-US" dirty="0"/>
              <a:t>Develop your own system </a:t>
            </a:r>
          </a:p>
          <a:p>
            <a:pPr>
              <a:buFont typeface="Wingdings" panose="05000000000000000000" pitchFamily="2" charset="2"/>
              <a:buChar char="§"/>
            </a:pPr>
            <a:r>
              <a:rPr lang="en-US" altLang="en-US" dirty="0"/>
              <a:t>So you remember </a:t>
            </a:r>
          </a:p>
          <a:p>
            <a:pPr>
              <a:buFont typeface="Wingdings" panose="05000000000000000000" pitchFamily="2" charset="2"/>
              <a:buChar char="§"/>
            </a:pPr>
            <a:r>
              <a:rPr lang="en-US" altLang="en-US" dirty="0"/>
              <a:t>For example</a:t>
            </a:r>
          </a:p>
          <a:p>
            <a:pPr lvl="1">
              <a:buFont typeface="Wingdings" panose="05000000000000000000" pitchFamily="2" charset="2"/>
              <a:buChar char="§"/>
            </a:pPr>
            <a:r>
              <a:rPr lang="en-US" altLang="en-US" dirty="0"/>
              <a:t>BT = big top</a:t>
            </a:r>
          </a:p>
          <a:p>
            <a:pPr lvl="1">
              <a:buFont typeface="Wingdings" panose="05000000000000000000" pitchFamily="2" charset="2"/>
              <a:buChar char="§"/>
            </a:pPr>
            <a:r>
              <a:rPr lang="en-US" altLang="en-US" dirty="0"/>
              <a:t>SS= size and scale</a:t>
            </a:r>
          </a:p>
          <a:p>
            <a:pPr lvl="1">
              <a:buFont typeface="Wingdings" panose="05000000000000000000" pitchFamily="2" charset="2"/>
              <a:buChar char="§"/>
            </a:pPr>
            <a:r>
              <a:rPr lang="en-US" altLang="en-US" dirty="0"/>
              <a:t>BF = bigger frame</a:t>
            </a:r>
          </a:p>
          <a:p>
            <a:pPr lvl="1">
              <a:buFont typeface="Wingdings" panose="05000000000000000000" pitchFamily="2" charset="2"/>
              <a:buChar char="§"/>
            </a:pPr>
            <a:r>
              <a:rPr lang="en-US" altLang="en-US" dirty="0"/>
              <a:t>VD = vertical dimension</a:t>
            </a:r>
          </a:p>
          <a:p>
            <a:endParaRPr lang="en-US" dirty="0"/>
          </a:p>
        </p:txBody>
      </p:sp>
      <p:sp>
        <p:nvSpPr>
          <p:cNvPr id="2" name="Footer Placeholder 1">
            <a:extLst>
              <a:ext uri="{FF2B5EF4-FFF2-40B4-BE49-F238E27FC236}">
                <a16:creationId xmlns:a16="http://schemas.microsoft.com/office/drawing/2014/main" id="{F975A839-BE25-44AA-AC48-648A3F1722D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54AC6C1-0D58-4F39-BBE2-4C569C4874FA}"/>
              </a:ext>
            </a:extLst>
          </p:cNvPr>
          <p:cNvSpPr>
            <a:spLocks noGrp="1"/>
          </p:cNvSpPr>
          <p:nvPr>
            <p:ph type="sldNum" sz="quarter" idx="13"/>
          </p:nvPr>
        </p:nvSpPr>
        <p:spPr/>
        <p:txBody>
          <a:bodyPr/>
          <a:lstStyle/>
          <a:p>
            <a:fld id="{A11DF930-D8A7-2042-B167-FCD30D91BEFA}" type="slidenum">
              <a:rPr lang="en-US" smtClean="0"/>
              <a:pPr/>
              <a:t>24</a:t>
            </a:fld>
            <a:endParaRPr lang="en-US" b="1" dirty="0"/>
          </a:p>
        </p:txBody>
      </p:sp>
    </p:spTree>
    <p:extLst>
      <p:ext uri="{BB962C8B-B14F-4D97-AF65-F5344CB8AC3E}">
        <p14:creationId xmlns:p14="http://schemas.microsoft.com/office/powerpoint/2010/main" val="2181725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FC55FB-863F-8E4A-253C-3F669968A5D9}"/>
              </a:ext>
            </a:extLst>
          </p:cNvPr>
          <p:cNvSpPr>
            <a:spLocks noGrp="1"/>
          </p:cNvSpPr>
          <p:nvPr>
            <p:ph type="title" idx="4294967295"/>
          </p:nvPr>
        </p:nvSpPr>
        <p:spPr>
          <a:xfrm>
            <a:off x="628650" y="365127"/>
            <a:ext cx="7886700" cy="80876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The Grid</a:t>
            </a:r>
            <a:endParaRPr lang="en-US" dirty="0">
              <a:effectLst/>
            </a:endParaRPr>
          </a:p>
        </p:txBody>
      </p:sp>
      <p:graphicFrame>
        <p:nvGraphicFramePr>
          <p:cNvPr id="11" name="Group 55">
            <a:extLst>
              <a:ext uri="{FF2B5EF4-FFF2-40B4-BE49-F238E27FC236}">
                <a16:creationId xmlns:a16="http://schemas.microsoft.com/office/drawing/2014/main" id="{CB73D2A6-64AC-0309-9D71-A028FB9CAD07}"/>
              </a:ext>
            </a:extLst>
          </p:cNvPr>
          <p:cNvGraphicFramePr>
            <a:graphicFrameLocks noGrp="1"/>
          </p:cNvGraphicFramePr>
          <p:nvPr>
            <p:extLst>
              <p:ext uri="{D42A27DB-BD31-4B8C-83A1-F6EECF244321}">
                <p14:modId xmlns:p14="http://schemas.microsoft.com/office/powerpoint/2010/main" val="2294824929"/>
              </p:ext>
            </p:extLst>
          </p:nvPr>
        </p:nvGraphicFramePr>
        <p:xfrm>
          <a:off x="628650" y="1367481"/>
          <a:ext cx="6637124" cy="4495801"/>
        </p:xfrm>
        <a:graphic>
          <a:graphicData uri="http://schemas.openxmlformats.org/drawingml/2006/table">
            <a:tbl>
              <a:tblPr firstRow="1"/>
              <a:tblGrid>
                <a:gridCol w="1082140">
                  <a:extLst>
                    <a:ext uri="{9D8B030D-6E8A-4147-A177-3AD203B41FA5}">
                      <a16:colId xmlns:a16="http://schemas.microsoft.com/office/drawing/2014/main" val="2456799881"/>
                    </a:ext>
                  </a:extLst>
                </a:gridCol>
                <a:gridCol w="2765468">
                  <a:extLst>
                    <a:ext uri="{9D8B030D-6E8A-4147-A177-3AD203B41FA5}">
                      <a16:colId xmlns:a16="http://schemas.microsoft.com/office/drawing/2014/main" val="1039629966"/>
                    </a:ext>
                  </a:extLst>
                </a:gridCol>
                <a:gridCol w="2789516">
                  <a:extLst>
                    <a:ext uri="{9D8B030D-6E8A-4147-A177-3AD203B41FA5}">
                      <a16:colId xmlns:a16="http://schemas.microsoft.com/office/drawing/2014/main" val="1523439646"/>
                    </a:ext>
                  </a:extLst>
                </a:gridCol>
              </a:tblGrid>
              <a:tr h="768350">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dirty="0">
                          <a:ln>
                            <a:noFill/>
                          </a:ln>
                          <a:solidFill>
                            <a:schemeClr val="tx1"/>
                          </a:solidFill>
                          <a:effectLst/>
                          <a:latin typeface="Tahoma" panose="020B0604030504040204" pitchFamily="34" charset="0"/>
                        </a:rPr>
                        <a:t>Class</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dirty="0">
                          <a:ln>
                            <a:noFill/>
                          </a:ln>
                          <a:solidFill>
                            <a:schemeClr val="tx1"/>
                          </a:solidFill>
                          <a:effectLst/>
                          <a:latin typeface="Tahoma" panose="020B0604030504040204" pitchFamily="34" charset="0"/>
                        </a:rPr>
                        <a:t>Placing</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dirty="0">
                        <a:ln>
                          <a:noFill/>
                        </a:ln>
                        <a:solidFill>
                          <a:schemeClr val="tx1"/>
                        </a:solidFill>
                        <a:effectLst/>
                        <a:latin typeface="Tahoma" panose="020B0604030504040204" pitchFamily="34" charset="0"/>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0411229"/>
                  </a:ext>
                </a:extLst>
              </a:tr>
              <a:tr h="768350">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Pair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Comparison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dirty="0">
                          <a:ln>
                            <a:noFill/>
                          </a:ln>
                          <a:solidFill>
                            <a:schemeClr val="tx1"/>
                          </a:solidFill>
                          <a:effectLst/>
                          <a:latin typeface="Tahoma" panose="020B0604030504040204" pitchFamily="34" charset="0"/>
                        </a:rPr>
                        <a:t>Grants / Criticize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233849"/>
                  </a:ext>
                </a:extLst>
              </a:tr>
              <a:tr h="768350">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1 /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92208608"/>
                  </a:ext>
                </a:extLst>
              </a:tr>
              <a:tr h="769938">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2 /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490153"/>
                  </a:ext>
                </a:extLst>
              </a:tr>
              <a:tr h="766763">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3 /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04907565"/>
                  </a:ext>
                </a:extLst>
              </a:tr>
              <a:tr h="654050">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en-US" sz="2800" b="0" i="0" u="none" strike="noStrike" cap="none" normalizeH="0" baseline="0">
                          <a:ln>
                            <a:noFill/>
                          </a:ln>
                          <a:solidFill>
                            <a:schemeClr val="tx1"/>
                          </a:solidFill>
                          <a:effectLst/>
                          <a:latin typeface="Tahoma" panose="020B060403050404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1"/>
                        </a:buClr>
                        <a:defRPr sz="2800">
                          <a:solidFill>
                            <a:schemeClr val="tx1"/>
                          </a:solidFill>
                          <a:latin typeface="Tahoma" panose="020B0604030504040204" pitchFamily="34" charset="0"/>
                        </a:defRPr>
                      </a:lvl1pPr>
                      <a:lvl2pPr>
                        <a:spcBef>
                          <a:spcPct val="20000"/>
                        </a:spcBef>
                        <a:buClr>
                          <a:schemeClr val="hlink"/>
                        </a:buClr>
                        <a:defRPr sz="2400">
                          <a:solidFill>
                            <a:schemeClr val="tx1"/>
                          </a:solidFill>
                          <a:latin typeface="Tahoma" panose="020B0604030504040204" pitchFamily="34" charset="0"/>
                        </a:defRPr>
                      </a:lvl2pPr>
                      <a:lvl3pPr>
                        <a:spcBef>
                          <a:spcPct val="20000"/>
                        </a:spcBef>
                        <a:buClr>
                          <a:schemeClr val="accent1"/>
                        </a:buClr>
                        <a:defRPr sz="2000">
                          <a:solidFill>
                            <a:schemeClr val="tx1"/>
                          </a:solidFill>
                          <a:latin typeface="Tahoma" panose="020B0604030504040204" pitchFamily="34" charset="0"/>
                        </a:defRPr>
                      </a:lvl3pPr>
                      <a:lvl4pPr>
                        <a:spcBef>
                          <a:spcPct val="20000"/>
                        </a:spcBef>
                        <a:buClr>
                          <a:schemeClr val="folHlink"/>
                        </a:buClr>
                        <a:defRPr>
                          <a:solidFill>
                            <a:schemeClr val="tx1"/>
                          </a:solidFill>
                          <a:latin typeface="Tahoma" panose="020B0604030504040204" pitchFamily="34" charset="0"/>
                        </a:defRPr>
                      </a:lvl4pPr>
                      <a:lvl5pPr>
                        <a:spcBef>
                          <a:spcPct val="20000"/>
                        </a:spcBef>
                        <a:buClr>
                          <a:schemeClr val="accent1"/>
                        </a:buClr>
                        <a:defRPr>
                          <a:solidFill>
                            <a:schemeClr val="tx1"/>
                          </a:solidFill>
                          <a:latin typeface="Tahoma" panose="020B0604030504040204" pitchFamily="34" charset="0"/>
                        </a:defRPr>
                      </a:lvl5pPr>
                      <a:lvl6pPr fontAlgn="base">
                        <a:spcBef>
                          <a:spcPct val="20000"/>
                        </a:spcBef>
                        <a:spcAft>
                          <a:spcPct val="0"/>
                        </a:spcAft>
                        <a:buClr>
                          <a:schemeClr val="accent1"/>
                        </a:buClr>
                        <a:defRPr>
                          <a:solidFill>
                            <a:schemeClr val="tx1"/>
                          </a:solidFill>
                          <a:latin typeface="Tahoma" panose="020B0604030504040204" pitchFamily="34" charset="0"/>
                        </a:defRPr>
                      </a:lvl6pPr>
                      <a:lvl7pPr fontAlgn="base">
                        <a:spcBef>
                          <a:spcPct val="20000"/>
                        </a:spcBef>
                        <a:spcAft>
                          <a:spcPct val="0"/>
                        </a:spcAft>
                        <a:buClr>
                          <a:schemeClr val="accent1"/>
                        </a:buClr>
                        <a:defRPr>
                          <a:solidFill>
                            <a:schemeClr val="tx1"/>
                          </a:solidFill>
                          <a:latin typeface="Tahoma" panose="020B0604030504040204" pitchFamily="34" charset="0"/>
                        </a:defRPr>
                      </a:lvl7pPr>
                      <a:lvl8pPr fontAlgn="base">
                        <a:spcBef>
                          <a:spcPct val="20000"/>
                        </a:spcBef>
                        <a:spcAft>
                          <a:spcPct val="0"/>
                        </a:spcAft>
                        <a:buClr>
                          <a:schemeClr val="accent1"/>
                        </a:buClr>
                        <a:defRPr>
                          <a:solidFill>
                            <a:schemeClr val="tx1"/>
                          </a:solidFill>
                          <a:latin typeface="Tahoma" panose="020B0604030504040204" pitchFamily="34" charset="0"/>
                        </a:defRPr>
                      </a:lvl8pPr>
                      <a:lvl9pPr fontAlgn="base">
                        <a:spcBef>
                          <a:spcPct val="20000"/>
                        </a:spcBef>
                        <a:spcAft>
                          <a:spcPct val="0"/>
                        </a:spcAft>
                        <a:buClr>
                          <a:schemeClr val="accent1"/>
                        </a:buClr>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en-US" altLang="en-US" sz="2800" b="0" i="0" u="none" strike="noStrike" cap="none" normalizeH="0" baseline="0" dirty="0">
                        <a:ln>
                          <a:noFill/>
                        </a:ln>
                        <a:solidFill>
                          <a:schemeClr val="tx1"/>
                        </a:solidFill>
                        <a:effectLst/>
                        <a:latin typeface="Tahoma" panose="020B060403050404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9343564"/>
                  </a:ext>
                </a:extLst>
              </a:tr>
            </a:tbl>
          </a:graphicData>
        </a:graphic>
      </p:graphicFrame>
      <p:sp>
        <p:nvSpPr>
          <p:cNvPr id="2" name="Footer Placeholder 1">
            <a:extLst>
              <a:ext uri="{FF2B5EF4-FFF2-40B4-BE49-F238E27FC236}">
                <a16:creationId xmlns:a16="http://schemas.microsoft.com/office/drawing/2014/main" id="{3F5E8FE8-E458-4866-863F-76D4000433B5}"/>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C0D31BD-11D5-4F01-A023-016015D12248}"/>
              </a:ext>
            </a:extLst>
          </p:cNvPr>
          <p:cNvSpPr>
            <a:spLocks noGrp="1"/>
          </p:cNvSpPr>
          <p:nvPr>
            <p:ph type="sldNum" sz="quarter" idx="13"/>
          </p:nvPr>
        </p:nvSpPr>
        <p:spPr/>
        <p:txBody>
          <a:bodyPr/>
          <a:lstStyle/>
          <a:p>
            <a:fld id="{A11DF930-D8A7-2042-B167-FCD30D91BEFA}" type="slidenum">
              <a:rPr lang="en-US" smtClean="0"/>
              <a:pPr/>
              <a:t>25</a:t>
            </a:fld>
            <a:endParaRPr lang="en-US" b="1" dirty="0"/>
          </a:p>
        </p:txBody>
      </p:sp>
    </p:spTree>
    <p:extLst>
      <p:ext uri="{BB962C8B-B14F-4D97-AF65-F5344CB8AC3E}">
        <p14:creationId xmlns:p14="http://schemas.microsoft.com/office/powerpoint/2010/main" val="390431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9E09E2-05D3-3359-4D3D-33D1EBA04518}"/>
              </a:ext>
            </a:extLst>
          </p:cNvPr>
          <p:cNvSpPr>
            <a:spLocks noGrp="1"/>
          </p:cNvSpPr>
          <p:nvPr>
            <p:ph type="title" idx="4294967295"/>
          </p:nvPr>
        </p:nvSpPr>
        <p:spPr>
          <a:xfrm>
            <a:off x="628650" y="365127"/>
            <a:ext cx="7886700" cy="78405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Reasons Format</a:t>
            </a:r>
            <a:endParaRPr lang="en-US" dirty="0">
              <a:effectLst/>
            </a:endParaRPr>
          </a:p>
        </p:txBody>
      </p:sp>
      <p:sp>
        <p:nvSpPr>
          <p:cNvPr id="5" name="Content Placeholder 4">
            <a:extLst>
              <a:ext uri="{FF2B5EF4-FFF2-40B4-BE49-F238E27FC236}">
                <a16:creationId xmlns:a16="http://schemas.microsoft.com/office/drawing/2014/main" id="{AB89E3E9-E650-4852-A105-FF717BBBCFC6}"/>
              </a:ext>
            </a:extLst>
          </p:cNvPr>
          <p:cNvSpPr>
            <a:spLocks noGrp="1"/>
          </p:cNvSpPr>
          <p:nvPr>
            <p:ph sz="quarter" idx="15"/>
          </p:nvPr>
        </p:nvSpPr>
        <p:spPr>
          <a:xfrm>
            <a:off x="508818" y="1235676"/>
            <a:ext cx="6762239" cy="5062948"/>
          </a:xfrm>
        </p:spPr>
        <p:txBody>
          <a:bodyPr>
            <a:normAutofit lnSpcReduction="10000"/>
          </a:bodyPr>
          <a:lstStyle/>
          <a:p>
            <a:pPr>
              <a:buFont typeface="Wingdings" panose="05000000000000000000" pitchFamily="2" charset="2"/>
              <a:buChar char="§"/>
            </a:pPr>
            <a:r>
              <a:rPr lang="en-US" altLang="en-US" dirty="0"/>
              <a:t>Pleasant to hear </a:t>
            </a:r>
          </a:p>
          <a:p>
            <a:pPr>
              <a:buFont typeface="Wingdings" panose="05000000000000000000" pitchFamily="2" charset="2"/>
              <a:buChar char="§"/>
            </a:pPr>
            <a:r>
              <a:rPr lang="en-US" altLang="en-US" dirty="0"/>
              <a:t>Easy to listen to </a:t>
            </a:r>
          </a:p>
          <a:p>
            <a:pPr>
              <a:buFont typeface="Wingdings" panose="05000000000000000000" pitchFamily="2" charset="2"/>
              <a:buChar char="§"/>
            </a:pPr>
            <a:r>
              <a:rPr lang="en-US" altLang="en-US" dirty="0"/>
              <a:t>Easy to follow</a:t>
            </a:r>
          </a:p>
          <a:p>
            <a:pPr>
              <a:buFont typeface="Wingdings" panose="05000000000000000000" pitchFamily="2" charset="2"/>
              <a:buChar char="§"/>
            </a:pPr>
            <a:r>
              <a:rPr lang="en-US" altLang="en-US" dirty="0"/>
              <a:t>Cover major points in the class</a:t>
            </a:r>
          </a:p>
          <a:p>
            <a:pPr>
              <a:buFont typeface="Wingdings" panose="05000000000000000000" pitchFamily="2" charset="2"/>
              <a:buChar char="§"/>
            </a:pPr>
            <a:r>
              <a:rPr lang="en-US" altLang="en-US" dirty="0"/>
              <a:t>Given in comparison terms</a:t>
            </a:r>
          </a:p>
          <a:p>
            <a:pPr>
              <a:buFont typeface="Wingdings" panose="05000000000000000000" pitchFamily="2" charset="2"/>
              <a:buChar char="§"/>
            </a:pPr>
            <a:r>
              <a:rPr lang="en-US" altLang="en-US" dirty="0"/>
              <a:t>Breaks a class of four animals into three pairs</a:t>
            </a:r>
          </a:p>
          <a:p>
            <a:pPr lvl="1">
              <a:buFont typeface="Wingdings" panose="05000000000000000000" pitchFamily="2" charset="2"/>
              <a:buChar char="§"/>
            </a:pPr>
            <a:r>
              <a:rPr lang="en-US" altLang="en-US" dirty="0"/>
              <a:t>Top, middle, bottom</a:t>
            </a:r>
          </a:p>
          <a:p>
            <a:pPr>
              <a:buFont typeface="Wingdings" panose="05000000000000000000" pitchFamily="2" charset="2"/>
              <a:buChar char="§"/>
            </a:pPr>
            <a:r>
              <a:rPr lang="en-US" altLang="en-US" dirty="0"/>
              <a:t>Each pair is discussed in three areas</a:t>
            </a:r>
          </a:p>
          <a:p>
            <a:pPr lvl="1">
              <a:buFont typeface="Wingdings" panose="05000000000000000000" pitchFamily="2" charset="2"/>
              <a:buChar char="§"/>
            </a:pPr>
            <a:r>
              <a:rPr lang="en-US" altLang="en-US" dirty="0"/>
              <a:t>General or broad statements</a:t>
            </a:r>
          </a:p>
          <a:p>
            <a:pPr lvl="1">
              <a:buFont typeface="Wingdings" panose="05000000000000000000" pitchFamily="2" charset="2"/>
              <a:buChar char="§"/>
            </a:pPr>
            <a:r>
              <a:rPr lang="en-US" altLang="en-US" dirty="0"/>
              <a:t>Reinforcements or specific statements</a:t>
            </a:r>
          </a:p>
          <a:p>
            <a:pPr lvl="1">
              <a:buFont typeface="Wingdings" panose="05000000000000000000" pitchFamily="2" charset="2"/>
              <a:buChar char="§"/>
            </a:pPr>
            <a:r>
              <a:rPr lang="en-US" altLang="en-US" dirty="0"/>
              <a:t>Grants or criticisms </a:t>
            </a:r>
          </a:p>
          <a:p>
            <a:endParaRPr lang="en-US" dirty="0"/>
          </a:p>
        </p:txBody>
      </p:sp>
      <p:sp>
        <p:nvSpPr>
          <p:cNvPr id="2" name="Footer Placeholder 1">
            <a:extLst>
              <a:ext uri="{FF2B5EF4-FFF2-40B4-BE49-F238E27FC236}">
                <a16:creationId xmlns:a16="http://schemas.microsoft.com/office/drawing/2014/main" id="{E3E47B59-F07F-4498-B9F0-47B2B10B4266}"/>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666DF4FA-14E3-4EE9-A560-2CAB891F0EB4}"/>
              </a:ext>
            </a:extLst>
          </p:cNvPr>
          <p:cNvSpPr>
            <a:spLocks noGrp="1"/>
          </p:cNvSpPr>
          <p:nvPr>
            <p:ph type="sldNum" sz="quarter" idx="13"/>
          </p:nvPr>
        </p:nvSpPr>
        <p:spPr/>
        <p:txBody>
          <a:bodyPr/>
          <a:lstStyle/>
          <a:p>
            <a:fld id="{A11DF930-D8A7-2042-B167-FCD30D91BEFA}" type="slidenum">
              <a:rPr lang="en-US" smtClean="0"/>
              <a:pPr/>
              <a:t>26</a:t>
            </a:fld>
            <a:endParaRPr lang="en-US" b="1" dirty="0"/>
          </a:p>
        </p:txBody>
      </p:sp>
    </p:spTree>
    <p:extLst>
      <p:ext uri="{BB962C8B-B14F-4D97-AF65-F5344CB8AC3E}">
        <p14:creationId xmlns:p14="http://schemas.microsoft.com/office/powerpoint/2010/main" val="1366929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F68873-13F5-E66B-D000-C7E828156983}"/>
              </a:ext>
            </a:extLst>
          </p:cNvPr>
          <p:cNvSpPr>
            <a:spLocks noGrp="1"/>
          </p:cNvSpPr>
          <p:nvPr>
            <p:ph type="title" idx="4294967295"/>
          </p:nvPr>
        </p:nvSpPr>
        <p:spPr>
          <a:xfrm>
            <a:off x="628650" y="365126"/>
            <a:ext cx="7886700" cy="660485"/>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Top Pair</a:t>
            </a:r>
            <a:endParaRPr lang="en-US" dirty="0">
              <a:effectLst/>
            </a:endParaRPr>
          </a:p>
        </p:txBody>
      </p:sp>
      <p:sp>
        <p:nvSpPr>
          <p:cNvPr id="5" name="Content Placeholder 4">
            <a:extLst>
              <a:ext uri="{FF2B5EF4-FFF2-40B4-BE49-F238E27FC236}">
                <a16:creationId xmlns:a16="http://schemas.microsoft.com/office/drawing/2014/main" id="{13B8C5D5-C2A6-44C9-AEF3-9CA99C9B981D}"/>
              </a:ext>
            </a:extLst>
          </p:cNvPr>
          <p:cNvSpPr>
            <a:spLocks noGrp="1"/>
          </p:cNvSpPr>
          <p:nvPr>
            <p:ph sz="quarter" idx="15"/>
          </p:nvPr>
        </p:nvSpPr>
        <p:spPr>
          <a:xfrm>
            <a:off x="508818" y="1210962"/>
            <a:ext cx="6762239" cy="5087662"/>
          </a:xfrm>
        </p:spPr>
        <p:txBody>
          <a:bodyPr vert="horz" lIns="91440" tIns="45720" rIns="91440" bIns="45720" rtlCol="0" anchor="t">
            <a:normAutofit/>
          </a:bodyPr>
          <a:lstStyle/>
          <a:p>
            <a:pPr>
              <a:buFont typeface="Wingdings" panose="05000000000000000000" pitchFamily="2" charset="2"/>
              <a:buChar char="§"/>
            </a:pPr>
            <a:r>
              <a:rPr lang="en-US" altLang="en-US" dirty="0"/>
              <a:t>General Statement</a:t>
            </a:r>
          </a:p>
          <a:p>
            <a:pPr lvl="1">
              <a:buFont typeface="Wingdings" panose="05000000000000000000" pitchFamily="2" charset="2"/>
              <a:buChar char="§"/>
            </a:pPr>
            <a:r>
              <a:rPr lang="en-US" altLang="en-US" dirty="0"/>
              <a:t>Tell reason(s) for placing 1 first and over 2 in the top pair</a:t>
            </a:r>
          </a:p>
          <a:p>
            <a:pPr>
              <a:buFont typeface="Wingdings" panose="05000000000000000000" pitchFamily="2" charset="2"/>
              <a:buChar char="§"/>
            </a:pPr>
            <a:r>
              <a:rPr lang="en-US" altLang="en-US" dirty="0"/>
              <a:t>Reinforcements</a:t>
            </a:r>
          </a:p>
          <a:p>
            <a:pPr lvl="1">
              <a:buFont typeface="Wingdings" panose="05000000000000000000" pitchFamily="2" charset="2"/>
              <a:buChar char="§"/>
            </a:pPr>
            <a:r>
              <a:rPr lang="en-US" altLang="en-US" dirty="0"/>
              <a:t>Go into more detail to further describe your general statement</a:t>
            </a:r>
          </a:p>
          <a:p>
            <a:pPr>
              <a:buFont typeface="Wingdings" panose="05000000000000000000" pitchFamily="2" charset="2"/>
              <a:buChar char="§"/>
            </a:pPr>
            <a:r>
              <a:rPr lang="en-US" altLang="en-US" dirty="0"/>
              <a:t>Grants</a:t>
            </a:r>
          </a:p>
          <a:p>
            <a:pPr lvl="1">
              <a:buFont typeface="Wingdings" panose="05000000000000000000" pitchFamily="2" charset="2"/>
              <a:buChar char="§"/>
            </a:pPr>
            <a:r>
              <a:rPr lang="en-US" altLang="en-US" dirty="0"/>
              <a:t>Was 2 better than 1 in any area?</a:t>
            </a:r>
          </a:p>
          <a:p>
            <a:pPr>
              <a:buFont typeface="Wingdings" panose="05000000000000000000" pitchFamily="2" charset="2"/>
              <a:buChar char="§"/>
            </a:pPr>
            <a:r>
              <a:rPr lang="en-US" altLang="en-US" dirty="0"/>
              <a:t>Criticize 2</a:t>
            </a:r>
          </a:p>
          <a:p>
            <a:endParaRPr lang="en-US" dirty="0"/>
          </a:p>
        </p:txBody>
      </p:sp>
      <p:sp>
        <p:nvSpPr>
          <p:cNvPr id="2" name="Footer Placeholder 1">
            <a:extLst>
              <a:ext uri="{FF2B5EF4-FFF2-40B4-BE49-F238E27FC236}">
                <a16:creationId xmlns:a16="http://schemas.microsoft.com/office/drawing/2014/main" id="{BF2A5054-6289-4B41-AF71-D2F9175C7CC9}"/>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52EA2CCB-29DF-4761-B9CE-C6FAA3C3D4E4}"/>
              </a:ext>
            </a:extLst>
          </p:cNvPr>
          <p:cNvSpPr>
            <a:spLocks noGrp="1"/>
          </p:cNvSpPr>
          <p:nvPr>
            <p:ph type="sldNum" sz="quarter" idx="13"/>
          </p:nvPr>
        </p:nvSpPr>
        <p:spPr/>
        <p:txBody>
          <a:bodyPr/>
          <a:lstStyle/>
          <a:p>
            <a:fld id="{A11DF930-D8A7-2042-B167-FCD30D91BEFA}" type="slidenum">
              <a:rPr lang="en-US" smtClean="0"/>
              <a:pPr/>
              <a:t>27</a:t>
            </a:fld>
            <a:endParaRPr lang="en-US" b="1" dirty="0"/>
          </a:p>
        </p:txBody>
      </p:sp>
    </p:spTree>
    <p:extLst>
      <p:ext uri="{BB962C8B-B14F-4D97-AF65-F5344CB8AC3E}">
        <p14:creationId xmlns:p14="http://schemas.microsoft.com/office/powerpoint/2010/main" val="1599869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1D19B5-C6D9-43EF-B170-CAAB9C7B4E9B}"/>
              </a:ext>
            </a:extLst>
          </p:cNvPr>
          <p:cNvSpPr>
            <a:spLocks noGrp="1"/>
          </p:cNvSpPr>
          <p:nvPr>
            <p:ph type="title" idx="4294967295"/>
          </p:nvPr>
        </p:nvSpPr>
        <p:spPr>
          <a:xfrm>
            <a:off x="628650" y="365127"/>
            <a:ext cx="7886700" cy="74698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Middle Pair</a:t>
            </a:r>
            <a:endParaRPr lang="en-US" dirty="0">
              <a:effectLst/>
            </a:endParaRPr>
          </a:p>
        </p:txBody>
      </p:sp>
      <p:sp>
        <p:nvSpPr>
          <p:cNvPr id="5" name="Content Placeholder 4">
            <a:extLst>
              <a:ext uri="{FF2B5EF4-FFF2-40B4-BE49-F238E27FC236}">
                <a16:creationId xmlns:a16="http://schemas.microsoft.com/office/drawing/2014/main" id="{C2114453-9B70-455F-A3FC-9E3C8BBE9275}"/>
              </a:ext>
            </a:extLst>
          </p:cNvPr>
          <p:cNvSpPr>
            <a:spLocks noGrp="1"/>
          </p:cNvSpPr>
          <p:nvPr>
            <p:ph sz="quarter" idx="15"/>
          </p:nvPr>
        </p:nvSpPr>
        <p:spPr>
          <a:xfrm>
            <a:off x="508818" y="1112108"/>
            <a:ext cx="6762239" cy="5186515"/>
          </a:xfrm>
        </p:spPr>
        <p:txBody>
          <a:bodyPr vert="horz" lIns="91440" tIns="45720" rIns="91440" bIns="45720" rtlCol="0" anchor="t">
            <a:normAutofit/>
          </a:bodyPr>
          <a:lstStyle/>
          <a:p>
            <a:pPr>
              <a:buFont typeface="Wingdings" panose="05000000000000000000" pitchFamily="2" charset="2"/>
              <a:buChar char="§"/>
            </a:pPr>
            <a:r>
              <a:rPr lang="en-US" altLang="en-US" dirty="0"/>
              <a:t>General Statement</a:t>
            </a:r>
          </a:p>
          <a:p>
            <a:pPr lvl="1">
              <a:buFont typeface="Wingdings" panose="05000000000000000000" pitchFamily="2" charset="2"/>
              <a:buChar char="§"/>
            </a:pPr>
            <a:r>
              <a:rPr lang="en-US" altLang="en-US" dirty="0"/>
              <a:t>Tell reason(s) for placing 2 over 3.</a:t>
            </a:r>
          </a:p>
          <a:p>
            <a:pPr>
              <a:buFont typeface="Wingdings" panose="05000000000000000000" pitchFamily="2" charset="2"/>
              <a:buChar char="§"/>
            </a:pPr>
            <a:r>
              <a:rPr lang="en-US" altLang="en-US" dirty="0"/>
              <a:t>Reinforcements</a:t>
            </a:r>
          </a:p>
          <a:p>
            <a:pPr lvl="1">
              <a:buFont typeface="Wingdings" panose="05000000000000000000" pitchFamily="2" charset="2"/>
              <a:buChar char="§"/>
            </a:pPr>
            <a:r>
              <a:rPr lang="en-US" altLang="en-US" dirty="0"/>
              <a:t>Go into more detail to further describe your general statement</a:t>
            </a:r>
          </a:p>
          <a:p>
            <a:pPr>
              <a:buFont typeface="Wingdings" panose="05000000000000000000" pitchFamily="2" charset="2"/>
              <a:buChar char="§"/>
            </a:pPr>
            <a:r>
              <a:rPr lang="en-US" altLang="en-US" dirty="0"/>
              <a:t>Grants</a:t>
            </a:r>
          </a:p>
          <a:p>
            <a:pPr lvl="1">
              <a:buFont typeface="Wingdings" panose="05000000000000000000" pitchFamily="2" charset="2"/>
              <a:buChar char="§"/>
            </a:pPr>
            <a:r>
              <a:rPr lang="en-US" altLang="en-US" dirty="0"/>
              <a:t>Was 3 better than 2 in any area?</a:t>
            </a:r>
          </a:p>
          <a:p>
            <a:pPr>
              <a:buFont typeface="Wingdings" panose="05000000000000000000" pitchFamily="2" charset="2"/>
              <a:buChar char="§"/>
            </a:pPr>
            <a:r>
              <a:rPr lang="en-US" altLang="en-US" dirty="0"/>
              <a:t>Criticize 3</a:t>
            </a:r>
          </a:p>
          <a:p>
            <a:endParaRPr lang="en-US" dirty="0"/>
          </a:p>
        </p:txBody>
      </p:sp>
      <p:sp>
        <p:nvSpPr>
          <p:cNvPr id="2" name="Footer Placeholder 1">
            <a:extLst>
              <a:ext uri="{FF2B5EF4-FFF2-40B4-BE49-F238E27FC236}">
                <a16:creationId xmlns:a16="http://schemas.microsoft.com/office/drawing/2014/main" id="{F975A839-BE25-44AA-AC48-648A3F1722D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54AC6C1-0D58-4F39-BBE2-4C569C4874FA}"/>
              </a:ext>
            </a:extLst>
          </p:cNvPr>
          <p:cNvSpPr>
            <a:spLocks noGrp="1"/>
          </p:cNvSpPr>
          <p:nvPr>
            <p:ph type="sldNum" sz="quarter" idx="13"/>
          </p:nvPr>
        </p:nvSpPr>
        <p:spPr/>
        <p:txBody>
          <a:bodyPr/>
          <a:lstStyle/>
          <a:p>
            <a:fld id="{A11DF930-D8A7-2042-B167-FCD30D91BEFA}" type="slidenum">
              <a:rPr lang="en-US" smtClean="0"/>
              <a:pPr/>
              <a:t>28</a:t>
            </a:fld>
            <a:endParaRPr lang="en-US" b="1" dirty="0"/>
          </a:p>
        </p:txBody>
      </p:sp>
    </p:spTree>
    <p:extLst>
      <p:ext uri="{BB962C8B-B14F-4D97-AF65-F5344CB8AC3E}">
        <p14:creationId xmlns:p14="http://schemas.microsoft.com/office/powerpoint/2010/main" val="144925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88F443-CBB8-EF7A-798B-E7BA3B76605A}"/>
              </a:ext>
            </a:extLst>
          </p:cNvPr>
          <p:cNvSpPr>
            <a:spLocks noGrp="1"/>
          </p:cNvSpPr>
          <p:nvPr>
            <p:ph type="title" idx="4294967295"/>
          </p:nvPr>
        </p:nvSpPr>
        <p:spPr>
          <a:xfrm>
            <a:off x="628650" y="365126"/>
            <a:ext cx="7886700" cy="833477"/>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Bottom Pair</a:t>
            </a:r>
            <a:endParaRPr lang="en-US" dirty="0">
              <a:effectLst/>
            </a:endParaRPr>
          </a:p>
        </p:txBody>
      </p:sp>
      <p:sp>
        <p:nvSpPr>
          <p:cNvPr id="5" name="Content Placeholder 4">
            <a:extLst>
              <a:ext uri="{FF2B5EF4-FFF2-40B4-BE49-F238E27FC236}">
                <a16:creationId xmlns:a16="http://schemas.microsoft.com/office/drawing/2014/main" id="{914C614C-A161-4264-845B-BC768C9E16E4}"/>
              </a:ext>
            </a:extLst>
          </p:cNvPr>
          <p:cNvSpPr>
            <a:spLocks noGrp="1"/>
          </p:cNvSpPr>
          <p:nvPr>
            <p:ph sz="quarter" idx="15"/>
          </p:nvPr>
        </p:nvSpPr>
        <p:spPr>
          <a:xfrm>
            <a:off x="508818" y="1309816"/>
            <a:ext cx="7164728" cy="4988807"/>
          </a:xfrm>
        </p:spPr>
        <p:txBody>
          <a:bodyPr vert="horz" lIns="91440" tIns="45720" rIns="91440" bIns="45720" rtlCol="0" anchor="t">
            <a:normAutofit/>
          </a:bodyPr>
          <a:lstStyle/>
          <a:p>
            <a:pPr>
              <a:buFont typeface="Wingdings" panose="05000000000000000000" pitchFamily="2" charset="2"/>
              <a:buChar char="§"/>
            </a:pPr>
            <a:r>
              <a:rPr lang="en-US" altLang="en-US" sz="3600" dirty="0"/>
              <a:t>General Statement</a:t>
            </a:r>
          </a:p>
          <a:p>
            <a:pPr lvl="1">
              <a:buFont typeface="Wingdings" panose="05000000000000000000" pitchFamily="2" charset="2"/>
              <a:buChar char="§"/>
            </a:pPr>
            <a:r>
              <a:rPr lang="en-US" altLang="en-US" sz="3200" dirty="0"/>
              <a:t>Tell reason(s) for placing 3 over 4.</a:t>
            </a:r>
          </a:p>
          <a:p>
            <a:pPr>
              <a:buFont typeface="Wingdings" panose="05000000000000000000" pitchFamily="2" charset="2"/>
              <a:buChar char="§"/>
            </a:pPr>
            <a:r>
              <a:rPr lang="en-US" altLang="en-US" sz="3600" dirty="0"/>
              <a:t>Reinforcements</a:t>
            </a:r>
          </a:p>
          <a:p>
            <a:pPr lvl="1">
              <a:buFont typeface="Wingdings" panose="05000000000000000000" pitchFamily="2" charset="2"/>
              <a:buChar char="§"/>
            </a:pPr>
            <a:r>
              <a:rPr lang="en-US" altLang="en-US" sz="3200" dirty="0"/>
              <a:t>Go into more detail to further describe your general statement</a:t>
            </a:r>
          </a:p>
          <a:p>
            <a:pPr>
              <a:buFont typeface="Wingdings" panose="05000000000000000000" pitchFamily="2" charset="2"/>
              <a:buChar char="§"/>
            </a:pPr>
            <a:r>
              <a:rPr lang="en-US" altLang="en-US" sz="3600" dirty="0"/>
              <a:t>Grants</a:t>
            </a:r>
          </a:p>
          <a:p>
            <a:pPr lvl="1">
              <a:buFont typeface="Wingdings" panose="05000000000000000000" pitchFamily="2" charset="2"/>
              <a:buChar char="§"/>
            </a:pPr>
            <a:r>
              <a:rPr lang="en-US" altLang="en-US" sz="3200" dirty="0"/>
              <a:t>Was 4 better than 3 in any area</a:t>
            </a:r>
          </a:p>
          <a:p>
            <a:endParaRPr lang="en-US" dirty="0"/>
          </a:p>
        </p:txBody>
      </p:sp>
      <p:sp>
        <p:nvSpPr>
          <p:cNvPr id="2" name="Footer Placeholder 1">
            <a:extLst>
              <a:ext uri="{FF2B5EF4-FFF2-40B4-BE49-F238E27FC236}">
                <a16:creationId xmlns:a16="http://schemas.microsoft.com/office/drawing/2014/main" id="{3F5E8FE8-E458-4866-863F-76D4000433B5}"/>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C0D31BD-11D5-4F01-A023-016015D12248}"/>
              </a:ext>
            </a:extLst>
          </p:cNvPr>
          <p:cNvSpPr>
            <a:spLocks noGrp="1"/>
          </p:cNvSpPr>
          <p:nvPr>
            <p:ph type="sldNum" sz="quarter" idx="13"/>
          </p:nvPr>
        </p:nvSpPr>
        <p:spPr/>
        <p:txBody>
          <a:bodyPr/>
          <a:lstStyle/>
          <a:p>
            <a:fld id="{A11DF930-D8A7-2042-B167-FCD30D91BEFA}" type="slidenum">
              <a:rPr lang="en-US" smtClean="0"/>
              <a:pPr/>
              <a:t>29</a:t>
            </a:fld>
            <a:endParaRPr lang="en-US" b="1" dirty="0"/>
          </a:p>
        </p:txBody>
      </p:sp>
    </p:spTree>
    <p:extLst>
      <p:ext uri="{BB962C8B-B14F-4D97-AF65-F5344CB8AC3E}">
        <p14:creationId xmlns:p14="http://schemas.microsoft.com/office/powerpoint/2010/main" val="4230574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DCAB-DD2B-AD96-FBD8-7C831680F602}"/>
              </a:ext>
            </a:extLst>
          </p:cNvPr>
          <p:cNvSpPr>
            <a:spLocks noGrp="1"/>
          </p:cNvSpPr>
          <p:nvPr>
            <p:ph type="title" idx="4294967295"/>
          </p:nvPr>
        </p:nvSpPr>
        <p:spPr>
          <a:xfrm>
            <a:off x="628650" y="365126"/>
            <a:ext cx="7886700" cy="95704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Steps of Judging Livestock</a:t>
            </a:r>
            <a:endParaRPr lang="en-US" dirty="0">
              <a:effectLst/>
            </a:endParaRPr>
          </a:p>
        </p:txBody>
      </p:sp>
      <p:sp>
        <p:nvSpPr>
          <p:cNvPr id="9" name="Content Placeholder 8">
            <a:extLst>
              <a:ext uri="{FF2B5EF4-FFF2-40B4-BE49-F238E27FC236}">
                <a16:creationId xmlns:a16="http://schemas.microsoft.com/office/drawing/2014/main" id="{B310C308-A312-6F41-9528-9E22FAB63004}"/>
              </a:ext>
            </a:extLst>
          </p:cNvPr>
          <p:cNvSpPr>
            <a:spLocks noGrp="1"/>
          </p:cNvSpPr>
          <p:nvPr>
            <p:ph sz="quarter" idx="15"/>
          </p:nvPr>
        </p:nvSpPr>
        <p:spPr>
          <a:xfrm>
            <a:off x="508818" y="1519881"/>
            <a:ext cx="6762239" cy="4778742"/>
          </a:xfrm>
        </p:spPr>
        <p:txBody>
          <a:bodyPr/>
          <a:lstStyle/>
          <a:p>
            <a:r>
              <a:rPr lang="en-US" dirty="0"/>
              <a:t>Criteria</a:t>
            </a:r>
          </a:p>
          <a:p>
            <a:r>
              <a:rPr lang="en-US" dirty="0"/>
              <a:t>Hormel system and scoring</a:t>
            </a:r>
          </a:p>
          <a:p>
            <a:r>
              <a:rPr lang="en-US" dirty="0"/>
              <a:t>The three species </a:t>
            </a:r>
          </a:p>
          <a:p>
            <a:r>
              <a:rPr lang="en-US" dirty="0"/>
              <a:t>Oral Reasons and Notes</a:t>
            </a:r>
          </a:p>
          <a:p>
            <a:r>
              <a:rPr lang="en-US" dirty="0"/>
              <a:t>Terms</a:t>
            </a:r>
          </a:p>
          <a:p>
            <a:r>
              <a:rPr lang="en-US" dirty="0"/>
              <a:t>Contest!</a:t>
            </a:r>
          </a:p>
        </p:txBody>
      </p:sp>
      <p:sp>
        <p:nvSpPr>
          <p:cNvPr id="6" name="Footer Placeholder 5">
            <a:extLst>
              <a:ext uri="{FF2B5EF4-FFF2-40B4-BE49-F238E27FC236}">
                <a16:creationId xmlns:a16="http://schemas.microsoft.com/office/drawing/2014/main" id="{40DEED80-8325-CA42-8150-B8E253D20E08}"/>
              </a:ext>
            </a:extLst>
          </p:cNvPr>
          <p:cNvSpPr>
            <a:spLocks noGrp="1"/>
          </p:cNvSpPr>
          <p:nvPr>
            <p:ph type="ftr" sz="quarter" idx="12"/>
          </p:nvPr>
        </p:nvSpPr>
        <p:spPr/>
        <p:txBody>
          <a:bodyPr/>
          <a:lstStyle/>
          <a:p>
            <a:r>
              <a:rPr lang="en-US" dirty="0"/>
              <a:t>© 2021 South Dakota Board of Regents</a:t>
            </a:r>
          </a:p>
        </p:txBody>
      </p:sp>
      <p:sp>
        <p:nvSpPr>
          <p:cNvPr id="7" name="Slide Number Placeholder 6">
            <a:extLst>
              <a:ext uri="{FF2B5EF4-FFF2-40B4-BE49-F238E27FC236}">
                <a16:creationId xmlns:a16="http://schemas.microsoft.com/office/drawing/2014/main" id="{90FC2D4D-DF43-2747-880A-A0EB9A2A7817}"/>
              </a:ext>
            </a:extLst>
          </p:cNvPr>
          <p:cNvSpPr>
            <a:spLocks noGrp="1"/>
          </p:cNvSpPr>
          <p:nvPr>
            <p:ph type="sldNum" sz="quarter" idx="13"/>
          </p:nvPr>
        </p:nvSpPr>
        <p:spPr/>
        <p:txBody>
          <a:bodyPr/>
          <a:lstStyle/>
          <a:p>
            <a:fld id="{A11DF930-D8A7-2042-B167-FCD30D91BEFA}" type="slidenum">
              <a:rPr lang="en-US" smtClean="0">
                <a:cs typeface="Arial" panose="020B0604020202020204" pitchFamily="34" charset="0"/>
              </a:rPr>
              <a:pPr/>
              <a:t>3</a:t>
            </a:fld>
            <a:endParaRPr lang="en-US" dirty="0">
              <a:cs typeface="Arial" panose="020B0604020202020204" pitchFamily="34" charset="0"/>
            </a:endParaRPr>
          </a:p>
        </p:txBody>
      </p:sp>
    </p:spTree>
    <p:extLst>
      <p:ext uri="{BB962C8B-B14F-4D97-AF65-F5344CB8AC3E}">
        <p14:creationId xmlns:p14="http://schemas.microsoft.com/office/powerpoint/2010/main" val="2584172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DE941D-00FD-4DDE-569C-4C4652C7A31C}"/>
              </a:ext>
            </a:extLst>
          </p:cNvPr>
          <p:cNvSpPr>
            <a:spLocks noGrp="1"/>
          </p:cNvSpPr>
          <p:nvPr>
            <p:ph type="title" idx="4294967295"/>
          </p:nvPr>
        </p:nvSpPr>
        <p:spPr>
          <a:xfrm>
            <a:off x="628650" y="365127"/>
            <a:ext cx="7886700" cy="80876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Bottom Animal</a:t>
            </a:r>
            <a:endParaRPr lang="en-US" dirty="0">
              <a:effectLst/>
            </a:endParaRPr>
          </a:p>
        </p:txBody>
      </p:sp>
      <p:sp>
        <p:nvSpPr>
          <p:cNvPr id="5" name="Content Placeholder 4">
            <a:extLst>
              <a:ext uri="{FF2B5EF4-FFF2-40B4-BE49-F238E27FC236}">
                <a16:creationId xmlns:a16="http://schemas.microsoft.com/office/drawing/2014/main" id="{AB89E3E9-E650-4852-A105-FF717BBBCFC6}"/>
              </a:ext>
            </a:extLst>
          </p:cNvPr>
          <p:cNvSpPr>
            <a:spLocks noGrp="1"/>
          </p:cNvSpPr>
          <p:nvPr>
            <p:ph sz="quarter" idx="15"/>
          </p:nvPr>
        </p:nvSpPr>
        <p:spPr>
          <a:xfrm>
            <a:off x="508818" y="1297458"/>
            <a:ext cx="6762239" cy="5001165"/>
          </a:xfrm>
        </p:spPr>
        <p:txBody>
          <a:bodyPr vert="horz" lIns="91440" tIns="45720" rIns="91440" bIns="45720" rtlCol="0" anchor="t">
            <a:normAutofit/>
          </a:bodyPr>
          <a:lstStyle/>
          <a:p>
            <a:pPr>
              <a:buFont typeface="Wingdings" panose="05000000000000000000" pitchFamily="2" charset="2"/>
              <a:buChar char="§"/>
            </a:pPr>
            <a:r>
              <a:rPr lang="en-US" altLang="en-US" dirty="0"/>
              <a:t>Explain why it is the last place animal</a:t>
            </a:r>
          </a:p>
          <a:p>
            <a:pPr>
              <a:buFont typeface="Wingdings" panose="05000000000000000000" pitchFamily="2" charset="2"/>
              <a:buChar char="§"/>
            </a:pPr>
            <a:r>
              <a:rPr lang="en-US" altLang="en-US" dirty="0"/>
              <a:t>Compare to the rest of the class</a:t>
            </a:r>
          </a:p>
          <a:p>
            <a:pPr>
              <a:buFont typeface="Wingdings" panose="05000000000000000000" pitchFamily="2" charset="2"/>
              <a:buChar char="§"/>
            </a:pPr>
            <a:r>
              <a:rPr lang="en-US" altLang="en-US" dirty="0"/>
              <a:t>In “</a:t>
            </a:r>
            <a:r>
              <a:rPr lang="en-US" altLang="en-US" dirty="0" err="1"/>
              <a:t>est</a:t>
            </a:r>
            <a:r>
              <a:rPr lang="en-US" altLang="en-US" dirty="0"/>
              <a:t>” terms</a:t>
            </a:r>
          </a:p>
          <a:p>
            <a:pPr lvl="1">
              <a:buFont typeface="Wingdings" panose="05000000000000000000" pitchFamily="2" charset="2"/>
              <a:buChar char="§"/>
            </a:pPr>
            <a:r>
              <a:rPr lang="en-US" altLang="en-US" dirty="0"/>
              <a:t>Smallest framed</a:t>
            </a:r>
          </a:p>
          <a:p>
            <a:pPr lvl="1">
              <a:buFont typeface="Wingdings" panose="05000000000000000000" pitchFamily="2" charset="2"/>
              <a:buChar char="§"/>
            </a:pPr>
            <a:r>
              <a:rPr lang="en-US" altLang="en-US" dirty="0"/>
              <a:t>Lightest muscled</a:t>
            </a:r>
          </a:p>
          <a:p>
            <a:pPr lvl="1">
              <a:buFont typeface="Wingdings" panose="05000000000000000000" pitchFamily="2" charset="2"/>
              <a:buChar char="§"/>
            </a:pPr>
            <a:r>
              <a:rPr lang="en-US" altLang="en-US" dirty="0"/>
              <a:t>Structurally most incorrect</a:t>
            </a:r>
          </a:p>
          <a:p>
            <a:endParaRPr lang="en-US" dirty="0"/>
          </a:p>
        </p:txBody>
      </p:sp>
      <p:sp>
        <p:nvSpPr>
          <p:cNvPr id="2" name="Footer Placeholder 1">
            <a:extLst>
              <a:ext uri="{FF2B5EF4-FFF2-40B4-BE49-F238E27FC236}">
                <a16:creationId xmlns:a16="http://schemas.microsoft.com/office/drawing/2014/main" id="{E3E47B59-F07F-4498-B9F0-47B2B10B4266}"/>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666DF4FA-14E3-4EE9-A560-2CAB891F0EB4}"/>
              </a:ext>
            </a:extLst>
          </p:cNvPr>
          <p:cNvSpPr>
            <a:spLocks noGrp="1"/>
          </p:cNvSpPr>
          <p:nvPr>
            <p:ph type="sldNum" sz="quarter" idx="13"/>
          </p:nvPr>
        </p:nvSpPr>
        <p:spPr/>
        <p:txBody>
          <a:bodyPr/>
          <a:lstStyle/>
          <a:p>
            <a:fld id="{A11DF930-D8A7-2042-B167-FCD30D91BEFA}" type="slidenum">
              <a:rPr lang="en-US" smtClean="0"/>
              <a:pPr/>
              <a:t>30</a:t>
            </a:fld>
            <a:endParaRPr lang="en-US" b="1" dirty="0"/>
          </a:p>
        </p:txBody>
      </p:sp>
    </p:spTree>
    <p:extLst>
      <p:ext uri="{BB962C8B-B14F-4D97-AF65-F5344CB8AC3E}">
        <p14:creationId xmlns:p14="http://schemas.microsoft.com/office/powerpoint/2010/main" val="2180981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20651A-1D91-5D8C-7329-DDADD134790D}"/>
              </a:ext>
            </a:extLst>
          </p:cNvPr>
          <p:cNvSpPr>
            <a:spLocks noGrp="1"/>
          </p:cNvSpPr>
          <p:nvPr>
            <p:ph type="title" idx="4294967295"/>
          </p:nvPr>
        </p:nvSpPr>
        <p:spPr>
          <a:xfrm>
            <a:off x="628650" y="365127"/>
            <a:ext cx="7886700" cy="808766"/>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The End of your Reasons</a:t>
            </a:r>
            <a:endParaRPr lang="en-US" dirty="0">
              <a:effectLst/>
            </a:endParaRPr>
          </a:p>
        </p:txBody>
      </p:sp>
      <p:sp>
        <p:nvSpPr>
          <p:cNvPr id="5" name="Content Placeholder 4">
            <a:extLst>
              <a:ext uri="{FF2B5EF4-FFF2-40B4-BE49-F238E27FC236}">
                <a16:creationId xmlns:a16="http://schemas.microsoft.com/office/drawing/2014/main" id="{13B8C5D5-C2A6-44C9-AEF3-9CA99C9B981D}"/>
              </a:ext>
            </a:extLst>
          </p:cNvPr>
          <p:cNvSpPr>
            <a:spLocks noGrp="1"/>
          </p:cNvSpPr>
          <p:nvPr>
            <p:ph sz="quarter" idx="15"/>
          </p:nvPr>
        </p:nvSpPr>
        <p:spPr>
          <a:xfrm>
            <a:off x="508818" y="1408670"/>
            <a:ext cx="6762239" cy="4889953"/>
          </a:xfrm>
        </p:spPr>
        <p:txBody>
          <a:bodyPr/>
          <a:lstStyle/>
          <a:p>
            <a:pPr>
              <a:buFont typeface="Wingdings" panose="05000000000000000000" pitchFamily="2" charset="2"/>
              <a:buChar char="§"/>
            </a:pPr>
            <a:r>
              <a:rPr lang="en-US" dirty="0"/>
              <a:t>Always Say thank you! </a:t>
            </a:r>
            <a:r>
              <a:rPr lang="en-US" dirty="0">
                <a:sym typeface="Wingdings" panose="05000000000000000000" pitchFamily="2" charset="2"/>
              </a:rPr>
              <a:t></a:t>
            </a:r>
            <a:endParaRPr lang="en-US" dirty="0"/>
          </a:p>
        </p:txBody>
      </p:sp>
      <p:sp>
        <p:nvSpPr>
          <p:cNvPr id="2" name="Footer Placeholder 1">
            <a:extLst>
              <a:ext uri="{FF2B5EF4-FFF2-40B4-BE49-F238E27FC236}">
                <a16:creationId xmlns:a16="http://schemas.microsoft.com/office/drawing/2014/main" id="{BF2A5054-6289-4B41-AF71-D2F9175C7CC9}"/>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52EA2CCB-29DF-4761-B9CE-C6FAA3C3D4E4}"/>
              </a:ext>
            </a:extLst>
          </p:cNvPr>
          <p:cNvSpPr>
            <a:spLocks noGrp="1"/>
          </p:cNvSpPr>
          <p:nvPr>
            <p:ph type="sldNum" sz="quarter" idx="13"/>
          </p:nvPr>
        </p:nvSpPr>
        <p:spPr/>
        <p:txBody>
          <a:bodyPr/>
          <a:lstStyle/>
          <a:p>
            <a:fld id="{A11DF930-D8A7-2042-B167-FCD30D91BEFA}" type="slidenum">
              <a:rPr lang="en-US" smtClean="0"/>
              <a:pPr/>
              <a:t>31</a:t>
            </a:fld>
            <a:endParaRPr lang="en-US" b="1" dirty="0"/>
          </a:p>
        </p:txBody>
      </p:sp>
    </p:spTree>
    <p:extLst>
      <p:ext uri="{BB962C8B-B14F-4D97-AF65-F5344CB8AC3E}">
        <p14:creationId xmlns:p14="http://schemas.microsoft.com/office/powerpoint/2010/main" val="3882393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B1C5B4-49B4-8B98-D15B-E195299A221A}"/>
              </a:ext>
            </a:extLst>
          </p:cNvPr>
          <p:cNvSpPr>
            <a:spLocks noGrp="1"/>
          </p:cNvSpPr>
          <p:nvPr>
            <p:ph type="title" idx="4294967295"/>
          </p:nvPr>
        </p:nvSpPr>
        <p:spPr>
          <a:xfrm>
            <a:off x="628650" y="365126"/>
            <a:ext cx="7886700" cy="833479"/>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Performance classes</a:t>
            </a:r>
            <a:endParaRPr lang="en-US" dirty="0">
              <a:effectLst/>
            </a:endParaRPr>
          </a:p>
        </p:txBody>
      </p:sp>
      <p:sp>
        <p:nvSpPr>
          <p:cNvPr id="5" name="Content Placeholder 4">
            <a:extLst>
              <a:ext uri="{FF2B5EF4-FFF2-40B4-BE49-F238E27FC236}">
                <a16:creationId xmlns:a16="http://schemas.microsoft.com/office/drawing/2014/main" id="{C2114453-9B70-455F-A3FC-9E3C8BBE9275}"/>
              </a:ext>
            </a:extLst>
          </p:cNvPr>
          <p:cNvSpPr>
            <a:spLocks noGrp="1"/>
          </p:cNvSpPr>
          <p:nvPr>
            <p:ph sz="quarter" idx="15"/>
          </p:nvPr>
        </p:nvSpPr>
        <p:spPr>
          <a:xfrm>
            <a:off x="508818" y="1359242"/>
            <a:ext cx="6762239" cy="4939381"/>
          </a:xfrm>
        </p:spPr>
        <p:txBody>
          <a:bodyPr/>
          <a:lstStyle/>
          <a:p>
            <a:pPr>
              <a:buFont typeface="Wingdings" panose="05000000000000000000" pitchFamily="2" charset="2"/>
              <a:buChar char="§"/>
            </a:pPr>
            <a:r>
              <a:rPr lang="en-US" altLang="en-US" dirty="0"/>
              <a:t>Scenario Format</a:t>
            </a:r>
          </a:p>
          <a:p>
            <a:pPr>
              <a:buFont typeface="Wingdings" panose="05000000000000000000" pitchFamily="2" charset="2"/>
              <a:buChar char="§"/>
            </a:pPr>
            <a:r>
              <a:rPr lang="en-US" altLang="en-US" dirty="0"/>
              <a:t>Should answer three questions</a:t>
            </a:r>
          </a:p>
          <a:p>
            <a:pPr lvl="1">
              <a:buFont typeface="Wingdings" panose="05000000000000000000" pitchFamily="2" charset="2"/>
              <a:buChar char="§"/>
            </a:pPr>
            <a:r>
              <a:rPr lang="en-US" altLang="en-US" dirty="0"/>
              <a:t>What purpose</a:t>
            </a:r>
          </a:p>
          <a:p>
            <a:pPr lvl="1">
              <a:buFont typeface="Wingdings" panose="05000000000000000000" pitchFamily="2" charset="2"/>
              <a:buChar char="§"/>
            </a:pPr>
            <a:r>
              <a:rPr lang="en-US" altLang="en-US" dirty="0"/>
              <a:t>What situation</a:t>
            </a:r>
          </a:p>
          <a:p>
            <a:pPr lvl="1">
              <a:buFont typeface="Wingdings" panose="05000000000000000000" pitchFamily="2" charset="2"/>
              <a:buChar char="§"/>
            </a:pPr>
            <a:r>
              <a:rPr lang="en-US" altLang="en-US" dirty="0"/>
              <a:t>What priorities</a:t>
            </a:r>
          </a:p>
          <a:p>
            <a:pPr>
              <a:buFont typeface="Wingdings" panose="05000000000000000000" pitchFamily="2" charset="2"/>
              <a:buChar char="§"/>
            </a:pPr>
            <a:r>
              <a:rPr lang="en-US" altLang="en-US" dirty="0"/>
              <a:t>No reasons</a:t>
            </a:r>
            <a:endParaRPr lang="en-US" dirty="0"/>
          </a:p>
          <a:p>
            <a:pPr>
              <a:buFont typeface="Wingdings" panose="05000000000000000000" pitchFamily="2" charset="2"/>
              <a:buChar char="§"/>
            </a:pPr>
            <a:r>
              <a:rPr lang="en-US" altLang="en-US" dirty="0"/>
              <a:t>Keep/Cull</a:t>
            </a:r>
          </a:p>
          <a:p>
            <a:pPr>
              <a:buFont typeface="Wingdings" panose="05000000000000000000" pitchFamily="2" charset="2"/>
              <a:buChar char="§"/>
            </a:pPr>
            <a:r>
              <a:rPr lang="en-US" altLang="en-US" dirty="0"/>
              <a:t>EPD’s</a:t>
            </a:r>
          </a:p>
          <a:p>
            <a:endParaRPr lang="en-US" dirty="0"/>
          </a:p>
        </p:txBody>
      </p:sp>
      <p:sp>
        <p:nvSpPr>
          <p:cNvPr id="2" name="Footer Placeholder 1">
            <a:extLst>
              <a:ext uri="{FF2B5EF4-FFF2-40B4-BE49-F238E27FC236}">
                <a16:creationId xmlns:a16="http://schemas.microsoft.com/office/drawing/2014/main" id="{F975A839-BE25-44AA-AC48-648A3F1722D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54AC6C1-0D58-4F39-BBE2-4C569C4874FA}"/>
              </a:ext>
            </a:extLst>
          </p:cNvPr>
          <p:cNvSpPr>
            <a:spLocks noGrp="1"/>
          </p:cNvSpPr>
          <p:nvPr>
            <p:ph type="sldNum" sz="quarter" idx="13"/>
          </p:nvPr>
        </p:nvSpPr>
        <p:spPr/>
        <p:txBody>
          <a:bodyPr/>
          <a:lstStyle/>
          <a:p>
            <a:fld id="{A11DF930-D8A7-2042-B167-FCD30D91BEFA}" type="slidenum">
              <a:rPr lang="en-US" smtClean="0"/>
              <a:pPr/>
              <a:t>32</a:t>
            </a:fld>
            <a:endParaRPr lang="en-US" b="1" dirty="0"/>
          </a:p>
        </p:txBody>
      </p:sp>
    </p:spTree>
    <p:extLst>
      <p:ext uri="{BB962C8B-B14F-4D97-AF65-F5344CB8AC3E}">
        <p14:creationId xmlns:p14="http://schemas.microsoft.com/office/powerpoint/2010/main" val="718162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EA0487-A67E-7A9F-22E1-7159A014D0B5}"/>
              </a:ext>
            </a:extLst>
          </p:cNvPr>
          <p:cNvSpPr>
            <a:spLocks noGrp="1"/>
          </p:cNvSpPr>
          <p:nvPr>
            <p:ph type="title" idx="4294967295"/>
          </p:nvPr>
        </p:nvSpPr>
        <p:spPr>
          <a:xfrm>
            <a:off x="628650" y="365126"/>
            <a:ext cx="7886700" cy="833479"/>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Question Classes</a:t>
            </a:r>
            <a:endParaRPr lang="en-US" dirty="0">
              <a:effectLst/>
            </a:endParaRPr>
          </a:p>
        </p:txBody>
      </p:sp>
      <p:sp>
        <p:nvSpPr>
          <p:cNvPr id="5" name="Content Placeholder 4">
            <a:extLst>
              <a:ext uri="{FF2B5EF4-FFF2-40B4-BE49-F238E27FC236}">
                <a16:creationId xmlns:a16="http://schemas.microsoft.com/office/drawing/2014/main" id="{914C614C-A161-4264-845B-BC768C9E16E4}"/>
              </a:ext>
            </a:extLst>
          </p:cNvPr>
          <p:cNvSpPr>
            <a:spLocks noGrp="1"/>
          </p:cNvSpPr>
          <p:nvPr>
            <p:ph sz="quarter" idx="15"/>
          </p:nvPr>
        </p:nvSpPr>
        <p:spPr>
          <a:xfrm>
            <a:off x="508818" y="1322172"/>
            <a:ext cx="7164728" cy="4976451"/>
          </a:xfrm>
        </p:spPr>
        <p:txBody>
          <a:bodyPr/>
          <a:lstStyle/>
          <a:p>
            <a:pPr>
              <a:buFont typeface="Wingdings" panose="05000000000000000000" pitchFamily="2" charset="2"/>
              <a:buChar char="§"/>
            </a:pPr>
            <a:r>
              <a:rPr lang="en-US" altLang="en-US" dirty="0"/>
              <a:t>No Reasons </a:t>
            </a:r>
          </a:p>
          <a:p>
            <a:pPr>
              <a:buFont typeface="Wingdings" panose="05000000000000000000" pitchFamily="2" charset="2"/>
              <a:buChar char="§"/>
            </a:pPr>
            <a:r>
              <a:rPr lang="en-US" altLang="en-US" dirty="0"/>
              <a:t>Written Questions</a:t>
            </a:r>
          </a:p>
          <a:p>
            <a:pPr lvl="1">
              <a:buFont typeface="Wingdings" panose="05000000000000000000" pitchFamily="2" charset="2"/>
              <a:buChar char="§"/>
            </a:pPr>
            <a:r>
              <a:rPr lang="en-US" altLang="en-US" dirty="0"/>
              <a:t>Which is heavier muscled between 1 and 2?</a:t>
            </a:r>
          </a:p>
          <a:p>
            <a:pPr lvl="1">
              <a:buFont typeface="Wingdings" panose="05000000000000000000" pitchFamily="2" charset="2"/>
              <a:buChar char="§"/>
            </a:pPr>
            <a:r>
              <a:rPr lang="en-US" altLang="en-US" dirty="0"/>
              <a:t>Which steer had the white tag?</a:t>
            </a:r>
          </a:p>
          <a:p>
            <a:endParaRPr lang="en-US" dirty="0"/>
          </a:p>
        </p:txBody>
      </p:sp>
      <p:sp>
        <p:nvSpPr>
          <p:cNvPr id="2" name="Footer Placeholder 1">
            <a:extLst>
              <a:ext uri="{FF2B5EF4-FFF2-40B4-BE49-F238E27FC236}">
                <a16:creationId xmlns:a16="http://schemas.microsoft.com/office/drawing/2014/main" id="{3F5E8FE8-E458-4866-863F-76D4000433B5}"/>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C0D31BD-11D5-4F01-A023-016015D12248}"/>
              </a:ext>
            </a:extLst>
          </p:cNvPr>
          <p:cNvSpPr>
            <a:spLocks noGrp="1"/>
          </p:cNvSpPr>
          <p:nvPr>
            <p:ph type="sldNum" sz="quarter" idx="13"/>
          </p:nvPr>
        </p:nvSpPr>
        <p:spPr/>
        <p:txBody>
          <a:bodyPr/>
          <a:lstStyle/>
          <a:p>
            <a:fld id="{A11DF930-D8A7-2042-B167-FCD30D91BEFA}" type="slidenum">
              <a:rPr lang="en-US" smtClean="0"/>
              <a:pPr/>
              <a:t>33</a:t>
            </a:fld>
            <a:endParaRPr lang="en-US" b="1" dirty="0"/>
          </a:p>
        </p:txBody>
      </p:sp>
    </p:spTree>
    <p:extLst>
      <p:ext uri="{BB962C8B-B14F-4D97-AF65-F5344CB8AC3E}">
        <p14:creationId xmlns:p14="http://schemas.microsoft.com/office/powerpoint/2010/main" val="4281056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0F5955-145C-0664-A7B4-C6D7D188445B}"/>
              </a:ext>
            </a:extLst>
          </p:cNvPr>
          <p:cNvSpPr>
            <a:spLocks noGrp="1"/>
          </p:cNvSpPr>
          <p:nvPr>
            <p:ph type="title" idx="4294967295"/>
          </p:nvPr>
        </p:nvSpPr>
        <p:spPr>
          <a:xfrm>
            <a:off x="628650" y="365126"/>
            <a:ext cx="7886700" cy="821123"/>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Let’s Practice! Pencil Class</a:t>
            </a:r>
            <a:endParaRPr lang="en-US" dirty="0">
              <a:effectLst/>
            </a:endParaRPr>
          </a:p>
        </p:txBody>
      </p:sp>
      <p:sp>
        <p:nvSpPr>
          <p:cNvPr id="5" name="Content Placeholder 4">
            <a:extLst>
              <a:ext uri="{FF2B5EF4-FFF2-40B4-BE49-F238E27FC236}">
                <a16:creationId xmlns:a16="http://schemas.microsoft.com/office/drawing/2014/main" id="{AB89E3E9-E650-4852-A105-FF717BBBCFC6}"/>
              </a:ext>
            </a:extLst>
          </p:cNvPr>
          <p:cNvSpPr>
            <a:spLocks noGrp="1"/>
          </p:cNvSpPr>
          <p:nvPr>
            <p:ph sz="quarter" idx="15"/>
          </p:nvPr>
        </p:nvSpPr>
        <p:spPr>
          <a:xfrm>
            <a:off x="508818" y="1334530"/>
            <a:ext cx="6762239" cy="4964094"/>
          </a:xfrm>
        </p:spPr>
        <p:txBody>
          <a:bodyPr vert="horz" lIns="91440" tIns="45720" rIns="91440" bIns="45720" rtlCol="0" anchor="t">
            <a:normAutofit/>
          </a:bodyPr>
          <a:lstStyle/>
          <a:p>
            <a:pPr>
              <a:buFont typeface="Wingdings" panose="05000000000000000000" pitchFamily="2" charset="2"/>
              <a:buChar char="§"/>
            </a:pPr>
            <a:r>
              <a:rPr lang="en-US" altLang="en-US" dirty="0"/>
              <a:t>Criteria: </a:t>
            </a:r>
          </a:p>
          <a:p>
            <a:pPr lvl="1">
              <a:buFont typeface="Wingdings" panose="05000000000000000000" pitchFamily="2" charset="2"/>
              <a:buChar char="§"/>
            </a:pPr>
            <a:r>
              <a:rPr lang="en-US" altLang="en-US" dirty="0"/>
              <a:t>Susan is preparing for a big test in math. She needs to bring a #2 pencil and has four options in her pencil bag. She knows she needs a sharp pencil with an eraser that can be sharpened again if necessary. Because she is a proud 4-H member, she likes to support 4-H whenever she can. Please place this class of pencils.</a:t>
            </a:r>
          </a:p>
          <a:p>
            <a:endParaRPr lang="en-US" dirty="0"/>
          </a:p>
        </p:txBody>
      </p:sp>
      <p:sp>
        <p:nvSpPr>
          <p:cNvPr id="2" name="Footer Placeholder 1">
            <a:extLst>
              <a:ext uri="{FF2B5EF4-FFF2-40B4-BE49-F238E27FC236}">
                <a16:creationId xmlns:a16="http://schemas.microsoft.com/office/drawing/2014/main" id="{E3E47B59-F07F-4498-B9F0-47B2B10B4266}"/>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666DF4FA-14E3-4EE9-A560-2CAB891F0EB4}"/>
              </a:ext>
            </a:extLst>
          </p:cNvPr>
          <p:cNvSpPr>
            <a:spLocks noGrp="1"/>
          </p:cNvSpPr>
          <p:nvPr>
            <p:ph type="sldNum" sz="quarter" idx="13"/>
          </p:nvPr>
        </p:nvSpPr>
        <p:spPr/>
        <p:txBody>
          <a:bodyPr/>
          <a:lstStyle/>
          <a:p>
            <a:fld id="{A11DF930-D8A7-2042-B167-FCD30D91BEFA}" type="slidenum">
              <a:rPr lang="en-US" smtClean="0"/>
              <a:pPr/>
              <a:t>34</a:t>
            </a:fld>
            <a:endParaRPr lang="en-US" b="1" dirty="0"/>
          </a:p>
        </p:txBody>
      </p:sp>
    </p:spTree>
    <p:extLst>
      <p:ext uri="{BB962C8B-B14F-4D97-AF65-F5344CB8AC3E}">
        <p14:creationId xmlns:p14="http://schemas.microsoft.com/office/powerpoint/2010/main" val="412145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DE41A2-A2D0-EFA9-7406-E3D1055F9C41}"/>
              </a:ext>
            </a:extLst>
          </p:cNvPr>
          <p:cNvSpPr>
            <a:spLocks noGrp="1"/>
          </p:cNvSpPr>
          <p:nvPr>
            <p:ph type="title" idx="4294967295"/>
          </p:nvPr>
        </p:nvSpPr>
        <p:spPr>
          <a:xfrm>
            <a:off x="628650" y="365127"/>
            <a:ext cx="7886700" cy="907684"/>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Class 1: Pencils</a:t>
            </a:r>
            <a:endParaRPr lang="en-US" dirty="0">
              <a:effectLst/>
            </a:endParaRPr>
          </a:p>
        </p:txBody>
      </p:sp>
      <p:pic>
        <p:nvPicPr>
          <p:cNvPr id="6" name="Content Placeholder 5" descr="Examples of number 2 pencils">
            <a:extLst>
              <a:ext uri="{FF2B5EF4-FFF2-40B4-BE49-F238E27FC236}">
                <a16:creationId xmlns:a16="http://schemas.microsoft.com/office/drawing/2014/main" id="{E792AE4C-7933-46C3-A5E8-AD5681D5F7FE}"/>
              </a:ext>
            </a:extLst>
          </p:cNvPr>
          <p:cNvPicPr>
            <a:picLocks noGrp="1" noChangeAspect="1"/>
          </p:cNvPicPr>
          <p:nvPr>
            <p:ph sz="quarter" idx="15"/>
          </p:nvPr>
        </p:nvPicPr>
        <p:blipFill>
          <a:blip r:embed="rId3"/>
          <a:stretch>
            <a:fillRect/>
          </a:stretch>
        </p:blipFill>
        <p:spPr>
          <a:xfrm>
            <a:off x="1636521" y="1272811"/>
            <a:ext cx="5870957" cy="4493141"/>
          </a:xfrm>
          <a:prstGeom prst="rect">
            <a:avLst/>
          </a:prstGeom>
        </p:spPr>
      </p:pic>
      <p:sp>
        <p:nvSpPr>
          <p:cNvPr id="2" name="Footer Placeholder 1">
            <a:extLst>
              <a:ext uri="{FF2B5EF4-FFF2-40B4-BE49-F238E27FC236}">
                <a16:creationId xmlns:a16="http://schemas.microsoft.com/office/drawing/2014/main" id="{BF2A5054-6289-4B41-AF71-D2F9175C7CC9}"/>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52EA2CCB-29DF-4761-B9CE-C6FAA3C3D4E4}"/>
              </a:ext>
            </a:extLst>
          </p:cNvPr>
          <p:cNvSpPr>
            <a:spLocks noGrp="1"/>
          </p:cNvSpPr>
          <p:nvPr>
            <p:ph type="sldNum" sz="quarter" idx="13"/>
          </p:nvPr>
        </p:nvSpPr>
        <p:spPr/>
        <p:txBody>
          <a:bodyPr/>
          <a:lstStyle/>
          <a:p>
            <a:fld id="{A11DF930-D8A7-2042-B167-FCD30D91BEFA}" type="slidenum">
              <a:rPr lang="en-US" smtClean="0"/>
              <a:pPr/>
              <a:t>35</a:t>
            </a:fld>
            <a:endParaRPr lang="en-US" b="1" dirty="0"/>
          </a:p>
        </p:txBody>
      </p:sp>
    </p:spTree>
    <p:extLst>
      <p:ext uri="{BB962C8B-B14F-4D97-AF65-F5344CB8AC3E}">
        <p14:creationId xmlns:p14="http://schemas.microsoft.com/office/powerpoint/2010/main" val="105237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0AF6422-DCD8-6A97-EAF8-77A224BDD034}"/>
              </a:ext>
            </a:extLst>
          </p:cNvPr>
          <p:cNvSpPr>
            <a:spLocks noGrp="1"/>
          </p:cNvSpPr>
          <p:nvPr>
            <p:ph type="title" idx="4294967295"/>
          </p:nvPr>
        </p:nvSpPr>
        <p:spPr>
          <a:xfrm>
            <a:off x="628650" y="365127"/>
            <a:ext cx="7886700" cy="746982"/>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Officials &amp; Reasons</a:t>
            </a:r>
            <a:endParaRPr lang="en-US" dirty="0">
              <a:effectLst/>
            </a:endParaRPr>
          </a:p>
        </p:txBody>
      </p:sp>
      <p:sp>
        <p:nvSpPr>
          <p:cNvPr id="5" name="Content Placeholder 4">
            <a:extLst>
              <a:ext uri="{FF2B5EF4-FFF2-40B4-BE49-F238E27FC236}">
                <a16:creationId xmlns:a16="http://schemas.microsoft.com/office/drawing/2014/main" id="{C2114453-9B70-455F-A3FC-9E3C8BBE9275}"/>
              </a:ext>
            </a:extLst>
          </p:cNvPr>
          <p:cNvSpPr>
            <a:spLocks noGrp="1"/>
          </p:cNvSpPr>
          <p:nvPr>
            <p:ph sz="quarter" idx="15"/>
          </p:nvPr>
        </p:nvSpPr>
        <p:spPr>
          <a:xfrm>
            <a:off x="508818" y="1260388"/>
            <a:ext cx="6762239" cy="5038235"/>
          </a:xfrm>
        </p:spPr>
        <p:txBody>
          <a:bodyPr vert="horz" lIns="91440" tIns="45720" rIns="91440" bIns="45720" rtlCol="0" anchor="t">
            <a:normAutofit lnSpcReduction="10000"/>
          </a:bodyPr>
          <a:lstStyle/>
          <a:p>
            <a:pPr>
              <a:buFont typeface="Wingdings" panose="05000000000000000000" pitchFamily="2" charset="2"/>
              <a:buChar char="§"/>
            </a:pPr>
            <a:r>
              <a:rPr lang="en-US" altLang="en-US" sz="4000" dirty="0"/>
              <a:t>1-3-2-4 Cuts: 2-4-3</a:t>
            </a:r>
          </a:p>
          <a:p>
            <a:pPr>
              <a:buFont typeface="Wingdings" panose="05000000000000000000" pitchFamily="2" charset="2"/>
              <a:buChar char="§"/>
            </a:pPr>
            <a:r>
              <a:rPr lang="en-US" altLang="en-US" dirty="0"/>
              <a:t>Reasons: </a:t>
            </a:r>
          </a:p>
          <a:p>
            <a:pPr lvl="1">
              <a:buFont typeface="Wingdings" panose="05000000000000000000" pitchFamily="2" charset="2"/>
              <a:buChar char="§"/>
            </a:pPr>
            <a:r>
              <a:rPr lang="en-US" altLang="en-US" sz="1800" dirty="0"/>
              <a:t>I placed the pencils 1-3-2-4. Starting with the 4-H pencil that has the most complete eraser and is the longest.</a:t>
            </a:r>
          </a:p>
          <a:p>
            <a:pPr lvl="1">
              <a:buFont typeface="Wingdings" panose="05000000000000000000" pitchFamily="2" charset="2"/>
              <a:buChar char="§"/>
            </a:pPr>
            <a:r>
              <a:rPr lang="en-US" altLang="en-US" sz="1800" dirty="0"/>
              <a:t>In my top pair, I placed 1 over 3, the 4-H pencil allows Susan to show her 4-H pride while also having a more complete eraser. I grant that 3 appears to have a sharper point, but the pattern isn’t as appealing, and the eraser appears to be slightly used.</a:t>
            </a:r>
          </a:p>
          <a:p>
            <a:pPr lvl="1">
              <a:buFont typeface="Wingdings" panose="05000000000000000000" pitchFamily="2" charset="2"/>
              <a:buChar char="§"/>
            </a:pPr>
            <a:r>
              <a:rPr lang="en-US" altLang="en-US" sz="1800" dirty="0"/>
              <a:t>Still, I easily selected it over 2 in my middle pair. The longer pencil is free of bite marks and have a sharper point and is longer. I appreciate that 2 is definitely a #2 pencil, but the bite marks and limited eraser mean I can’t move it any higher in the class.</a:t>
            </a:r>
          </a:p>
          <a:p>
            <a:pPr lvl="1">
              <a:buFont typeface="Wingdings" panose="05000000000000000000" pitchFamily="2" charset="2"/>
              <a:buChar char="§"/>
            </a:pPr>
            <a:r>
              <a:rPr lang="en-US" altLang="en-US" sz="1800" dirty="0"/>
              <a:t>Yet, I still placed it over 4 in my final decision. The yellow pencil is much longer and has a bigger eraser. I appreciate that the short pencil is much sharper and free of blemishes, but sadly it is short and has no useable eraser.</a:t>
            </a:r>
          </a:p>
          <a:p>
            <a:endParaRPr lang="en-US" dirty="0"/>
          </a:p>
        </p:txBody>
      </p:sp>
      <p:sp>
        <p:nvSpPr>
          <p:cNvPr id="2" name="Footer Placeholder 1">
            <a:extLst>
              <a:ext uri="{FF2B5EF4-FFF2-40B4-BE49-F238E27FC236}">
                <a16:creationId xmlns:a16="http://schemas.microsoft.com/office/drawing/2014/main" id="{F975A839-BE25-44AA-AC48-648A3F1722D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54AC6C1-0D58-4F39-BBE2-4C569C4874FA}"/>
              </a:ext>
            </a:extLst>
          </p:cNvPr>
          <p:cNvSpPr>
            <a:spLocks noGrp="1"/>
          </p:cNvSpPr>
          <p:nvPr>
            <p:ph type="sldNum" sz="quarter" idx="13"/>
          </p:nvPr>
        </p:nvSpPr>
        <p:spPr/>
        <p:txBody>
          <a:bodyPr/>
          <a:lstStyle/>
          <a:p>
            <a:fld id="{A11DF930-D8A7-2042-B167-FCD30D91BEFA}" type="slidenum">
              <a:rPr lang="en-US" smtClean="0"/>
              <a:pPr/>
              <a:t>36</a:t>
            </a:fld>
            <a:endParaRPr lang="en-US" b="1" dirty="0"/>
          </a:p>
        </p:txBody>
      </p:sp>
    </p:spTree>
    <p:extLst>
      <p:ext uri="{BB962C8B-B14F-4D97-AF65-F5344CB8AC3E}">
        <p14:creationId xmlns:p14="http://schemas.microsoft.com/office/powerpoint/2010/main" val="581172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1AF34-DE27-C83A-E901-4376DB2E78DC}"/>
              </a:ext>
            </a:extLst>
          </p:cNvPr>
          <p:cNvSpPr>
            <a:spLocks noGrp="1"/>
          </p:cNvSpPr>
          <p:nvPr>
            <p:ph type="title" idx="4294967295"/>
          </p:nvPr>
        </p:nvSpPr>
        <p:spPr>
          <a:xfrm>
            <a:off x="0" y="6642358"/>
            <a:ext cx="7886700" cy="215642"/>
          </a:xfrm>
        </p:spPr>
        <p:txBody>
          <a:bodyPr>
            <a:normAutofit/>
          </a:bodyPr>
          <a:lstStyle/>
          <a:p>
            <a:r>
              <a:rPr lang="en-US" sz="800" dirty="0">
                <a:solidFill>
                  <a:schemeClr val="bg1"/>
                </a:solidFill>
              </a:rPr>
              <a:t>And Justice for all</a:t>
            </a:r>
          </a:p>
        </p:txBody>
      </p:sp>
    </p:spTree>
    <p:extLst>
      <p:ext uri="{BB962C8B-B14F-4D97-AF65-F5344CB8AC3E}">
        <p14:creationId xmlns:p14="http://schemas.microsoft.com/office/powerpoint/2010/main" val="21204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42B4-115D-60BA-0FA7-C8AF6CAE02BE}"/>
              </a:ext>
            </a:extLst>
          </p:cNvPr>
          <p:cNvSpPr>
            <a:spLocks noGrp="1"/>
          </p:cNvSpPr>
          <p:nvPr>
            <p:ph type="title" idx="4294967295"/>
          </p:nvPr>
        </p:nvSpPr>
        <p:spPr>
          <a:xfrm>
            <a:off x="801645" y="6586151"/>
            <a:ext cx="7886700" cy="121381"/>
          </a:xfrm>
        </p:spPr>
        <p:txBody>
          <a:bodyPr>
            <a:normAutofit fontScale="90000"/>
          </a:bodyPr>
          <a:lstStyle/>
          <a:p>
            <a:pPr algn="r"/>
            <a:r>
              <a:rPr lang="en-US" sz="800" dirty="0">
                <a:solidFill>
                  <a:schemeClr val="bg1"/>
                </a:solidFill>
              </a:rPr>
              <a:t>And Justice for All</a:t>
            </a:r>
            <a:r>
              <a:rPr lang="en-US" sz="800" baseline="0" dirty="0">
                <a:solidFill>
                  <a:schemeClr val="bg1"/>
                </a:solidFill>
              </a:rPr>
              <a:t> - Spanish</a:t>
            </a:r>
            <a:endParaRPr lang="en-US" sz="800" dirty="0">
              <a:solidFill>
                <a:schemeClr val="bg1"/>
              </a:solidFill>
            </a:endParaRPr>
          </a:p>
        </p:txBody>
      </p:sp>
    </p:spTree>
    <p:extLst>
      <p:ext uri="{BB962C8B-B14F-4D97-AF65-F5344CB8AC3E}">
        <p14:creationId xmlns:p14="http://schemas.microsoft.com/office/powerpoint/2010/main" val="102456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43278-8D36-D01A-584F-77E8372DDF0C}"/>
              </a:ext>
            </a:extLst>
          </p:cNvPr>
          <p:cNvSpPr>
            <a:spLocks noGrp="1"/>
          </p:cNvSpPr>
          <p:nvPr>
            <p:ph type="title" idx="4294967295"/>
          </p:nvPr>
        </p:nvSpPr>
        <p:spPr>
          <a:xfrm>
            <a:off x="628650" y="1093574"/>
            <a:ext cx="7886700" cy="1353064"/>
          </a:xfrm>
        </p:spPr>
        <p:txBody>
          <a:bodyPr>
            <a:no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Skills Developed in Judging Livestock</a:t>
            </a:r>
            <a:endParaRPr lang="en-US" dirty="0">
              <a:effectLst/>
            </a:endParaRPr>
          </a:p>
        </p:txBody>
      </p:sp>
      <p:sp>
        <p:nvSpPr>
          <p:cNvPr id="9" name="Content Placeholder 8">
            <a:extLst>
              <a:ext uri="{FF2B5EF4-FFF2-40B4-BE49-F238E27FC236}">
                <a16:creationId xmlns:a16="http://schemas.microsoft.com/office/drawing/2014/main" id="{655B8049-6679-D44B-8299-8EA8E473C948}"/>
              </a:ext>
            </a:extLst>
          </p:cNvPr>
          <p:cNvSpPr>
            <a:spLocks noGrp="1"/>
          </p:cNvSpPr>
          <p:nvPr>
            <p:ph sz="half" idx="2"/>
          </p:nvPr>
        </p:nvSpPr>
        <p:spPr>
          <a:xfrm>
            <a:off x="628650" y="2570204"/>
            <a:ext cx="3871211" cy="3906539"/>
          </a:xfrm>
        </p:spPr>
        <p:txBody>
          <a:bodyPr>
            <a:normAutofit/>
          </a:bodyPr>
          <a:lstStyle/>
          <a:p>
            <a:pPr marL="292894" indent="-285750">
              <a:buFont typeface="Wingdings" panose="05000000000000000000" pitchFamily="2" charset="2"/>
              <a:buChar char="§"/>
            </a:pPr>
            <a:r>
              <a:rPr lang="en-US" altLang="en-US" sz="3600" dirty="0"/>
              <a:t>Confidence</a:t>
            </a:r>
          </a:p>
          <a:p>
            <a:pPr marL="292894" indent="-285750">
              <a:buFont typeface="Wingdings" panose="05000000000000000000" pitchFamily="2" charset="2"/>
              <a:buChar char="§"/>
            </a:pPr>
            <a:r>
              <a:rPr lang="en-US" altLang="en-US" sz="3600" dirty="0"/>
              <a:t>Decision Making</a:t>
            </a:r>
          </a:p>
          <a:p>
            <a:pPr marL="292894" indent="-285750">
              <a:buFont typeface="Wingdings" panose="05000000000000000000" pitchFamily="2" charset="2"/>
              <a:buChar char="§"/>
            </a:pPr>
            <a:r>
              <a:rPr lang="en-US" altLang="en-US" sz="3600" dirty="0"/>
              <a:t>Self Esteem</a:t>
            </a:r>
          </a:p>
          <a:p>
            <a:pPr marL="292894" indent="-285750">
              <a:buFont typeface="Wingdings" panose="05000000000000000000" pitchFamily="2" charset="2"/>
              <a:buChar char="§"/>
            </a:pPr>
            <a:r>
              <a:rPr lang="en-US" altLang="en-US" sz="3600" dirty="0"/>
              <a:t>Communication</a:t>
            </a:r>
          </a:p>
        </p:txBody>
      </p:sp>
      <p:sp>
        <p:nvSpPr>
          <p:cNvPr id="10" name="Content Placeholder 9">
            <a:extLst>
              <a:ext uri="{FF2B5EF4-FFF2-40B4-BE49-F238E27FC236}">
                <a16:creationId xmlns:a16="http://schemas.microsoft.com/office/drawing/2014/main" id="{A21D56B7-9CE3-6442-8325-F8CC9A4F2C7B}"/>
              </a:ext>
            </a:extLst>
          </p:cNvPr>
          <p:cNvSpPr>
            <a:spLocks noGrp="1"/>
          </p:cNvSpPr>
          <p:nvPr>
            <p:ph sz="half" idx="13"/>
          </p:nvPr>
        </p:nvSpPr>
        <p:spPr>
          <a:xfrm>
            <a:off x="4981125" y="2570204"/>
            <a:ext cx="3871211" cy="3906540"/>
          </a:xfrm>
        </p:spPr>
        <p:txBody>
          <a:bodyPr/>
          <a:lstStyle/>
          <a:p>
            <a:pPr marL="292894" indent="-285750">
              <a:spcBef>
                <a:spcPct val="20000"/>
              </a:spcBef>
              <a:buFont typeface="Wingdings" panose="05000000000000000000" pitchFamily="2" charset="2"/>
              <a:buChar char="§"/>
            </a:pPr>
            <a:r>
              <a:rPr lang="en-US" altLang="en-US" sz="3600" dirty="0">
                <a:latin typeface="Tahoma" panose="020B0604030504040204" pitchFamily="34" charset="0"/>
              </a:rPr>
              <a:t>Critical Thinking </a:t>
            </a:r>
          </a:p>
          <a:p>
            <a:pPr marL="292894" indent="-285750">
              <a:spcBef>
                <a:spcPct val="20000"/>
              </a:spcBef>
              <a:buFont typeface="Wingdings" panose="05000000000000000000" pitchFamily="2" charset="2"/>
              <a:buChar char="§"/>
            </a:pPr>
            <a:r>
              <a:rPr lang="en-US" altLang="en-US" sz="3600" dirty="0">
                <a:latin typeface="Tahoma" panose="020B0604030504040204" pitchFamily="34" charset="0"/>
              </a:rPr>
              <a:t>Industry Knowledge</a:t>
            </a:r>
          </a:p>
          <a:p>
            <a:pPr marL="292894" indent="-285750">
              <a:spcBef>
                <a:spcPct val="20000"/>
              </a:spcBef>
              <a:buFont typeface="Wingdings" panose="05000000000000000000" pitchFamily="2" charset="2"/>
              <a:buChar char="§"/>
            </a:pPr>
            <a:r>
              <a:rPr lang="en-US" altLang="en-US" sz="3600" dirty="0">
                <a:latin typeface="Tahoma" panose="020B0604030504040204" pitchFamily="34" charset="0"/>
              </a:rPr>
              <a:t>Career Exploration</a:t>
            </a:r>
          </a:p>
          <a:p>
            <a:pPr marL="292894" indent="-285750">
              <a:spcBef>
                <a:spcPct val="20000"/>
              </a:spcBef>
              <a:buFont typeface="Wingdings" panose="05000000000000000000" pitchFamily="2" charset="2"/>
              <a:buChar char="§"/>
            </a:pPr>
            <a:r>
              <a:rPr lang="en-US" altLang="en-US" sz="3600" dirty="0">
                <a:latin typeface="Tahoma" panose="020B0604030504040204" pitchFamily="34" charset="0"/>
              </a:rPr>
              <a:t>Nomenclature</a:t>
            </a:r>
            <a:endParaRPr lang="en-US" sz="3600" dirty="0"/>
          </a:p>
        </p:txBody>
      </p:sp>
      <p:sp>
        <p:nvSpPr>
          <p:cNvPr id="6" name="Footer Placeholder 5">
            <a:extLst>
              <a:ext uri="{FF2B5EF4-FFF2-40B4-BE49-F238E27FC236}">
                <a16:creationId xmlns:a16="http://schemas.microsoft.com/office/drawing/2014/main" id="{4D624FAB-39EE-CB40-88F7-441A107FADF6}"/>
              </a:ext>
            </a:extLst>
          </p:cNvPr>
          <p:cNvSpPr>
            <a:spLocks noGrp="1"/>
          </p:cNvSpPr>
          <p:nvPr>
            <p:ph type="ftr" sz="quarter" idx="11"/>
          </p:nvPr>
        </p:nvSpPr>
        <p:spPr/>
        <p:txBody>
          <a:bodyPr/>
          <a:lstStyle/>
          <a:p>
            <a:r>
              <a:rPr lang="en-US"/>
              <a:t>© 2021 South Dakota Board of Regents</a:t>
            </a:r>
            <a:endParaRPr lang="en-US" dirty="0"/>
          </a:p>
        </p:txBody>
      </p:sp>
      <p:sp>
        <p:nvSpPr>
          <p:cNvPr id="7" name="Slide Number Placeholder 6">
            <a:extLst>
              <a:ext uri="{FF2B5EF4-FFF2-40B4-BE49-F238E27FC236}">
                <a16:creationId xmlns:a16="http://schemas.microsoft.com/office/drawing/2014/main" id="{BCAB1F17-4BCD-BB47-9439-E99E780F0BD6}"/>
              </a:ext>
            </a:extLst>
          </p:cNvPr>
          <p:cNvSpPr>
            <a:spLocks noGrp="1"/>
          </p:cNvSpPr>
          <p:nvPr>
            <p:ph type="sldNum" sz="quarter" idx="12"/>
          </p:nvPr>
        </p:nvSpPr>
        <p:spPr/>
        <p:txBody>
          <a:bodyPr/>
          <a:lstStyle/>
          <a:p>
            <a:fld id="{A11DF930-D8A7-2042-B167-FCD30D91BEFA}" type="slidenum">
              <a:rPr lang="en-US" smtClean="0"/>
              <a:pPr/>
              <a:t>4</a:t>
            </a:fld>
            <a:endParaRPr lang="en-US" dirty="0"/>
          </a:p>
        </p:txBody>
      </p:sp>
    </p:spTree>
    <p:extLst>
      <p:ext uri="{BB962C8B-B14F-4D97-AF65-F5344CB8AC3E}">
        <p14:creationId xmlns:p14="http://schemas.microsoft.com/office/powerpoint/2010/main" val="3533916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D21F06-38C9-05F6-2E05-66D9CCD3ED07}"/>
              </a:ext>
            </a:extLst>
          </p:cNvPr>
          <p:cNvSpPr>
            <a:spLocks noGrp="1"/>
          </p:cNvSpPr>
          <p:nvPr>
            <p:ph type="title" idx="4294967295"/>
          </p:nvPr>
        </p:nvSpPr>
        <p:spPr>
          <a:xfrm>
            <a:off x="628650" y="365127"/>
            <a:ext cx="7886700" cy="1117684"/>
          </a:xfrm>
        </p:spPr>
        <p:txBody>
          <a:bodyPr>
            <a:norm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Livestock Judging</a:t>
            </a:r>
            <a:endParaRPr lang="en-US" dirty="0">
              <a:effectLst/>
            </a:endParaRPr>
          </a:p>
        </p:txBody>
      </p:sp>
      <p:sp>
        <p:nvSpPr>
          <p:cNvPr id="5" name="Content Placeholder 4">
            <a:extLst>
              <a:ext uri="{FF2B5EF4-FFF2-40B4-BE49-F238E27FC236}">
                <a16:creationId xmlns:a16="http://schemas.microsoft.com/office/drawing/2014/main" id="{EEC86321-1A7B-4527-8B01-F428B0A50DC1}"/>
              </a:ext>
            </a:extLst>
          </p:cNvPr>
          <p:cNvSpPr>
            <a:spLocks noGrp="1"/>
          </p:cNvSpPr>
          <p:nvPr>
            <p:ph sz="quarter" idx="15"/>
          </p:nvPr>
        </p:nvSpPr>
        <p:spPr>
          <a:xfrm>
            <a:off x="508820" y="1919242"/>
            <a:ext cx="8006530" cy="3455947"/>
          </a:xfrm>
        </p:spPr>
        <p:txBody>
          <a:bodyPr anchor="ctr"/>
          <a:lstStyle/>
          <a:p>
            <a:pPr marL="0" indent="0" algn="ctr">
              <a:buNone/>
            </a:pPr>
            <a:r>
              <a:rPr lang="en-US" altLang="en-US" sz="3600" dirty="0"/>
              <a:t>“Judging instills the confidence in those people who may be timid and humbles those who tend to be conceited.” – Harlan Ritchie</a:t>
            </a:r>
          </a:p>
        </p:txBody>
      </p:sp>
      <p:sp>
        <p:nvSpPr>
          <p:cNvPr id="2" name="Footer Placeholder 1">
            <a:extLst>
              <a:ext uri="{FF2B5EF4-FFF2-40B4-BE49-F238E27FC236}">
                <a16:creationId xmlns:a16="http://schemas.microsoft.com/office/drawing/2014/main" id="{0127DE49-1CC2-473A-84F3-C4CE0823E458}"/>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7C44D220-63DB-46A4-958B-52C0A1D0D1AE}"/>
              </a:ext>
            </a:extLst>
          </p:cNvPr>
          <p:cNvSpPr>
            <a:spLocks noGrp="1"/>
          </p:cNvSpPr>
          <p:nvPr>
            <p:ph type="sldNum" sz="quarter" idx="13"/>
          </p:nvPr>
        </p:nvSpPr>
        <p:spPr/>
        <p:txBody>
          <a:bodyPr/>
          <a:lstStyle/>
          <a:p>
            <a:fld id="{A11DF930-D8A7-2042-B167-FCD30D91BEFA}" type="slidenum">
              <a:rPr lang="en-US" smtClean="0"/>
              <a:pPr/>
              <a:t>5</a:t>
            </a:fld>
            <a:endParaRPr lang="en-US" b="1" dirty="0"/>
          </a:p>
        </p:txBody>
      </p:sp>
    </p:spTree>
    <p:extLst>
      <p:ext uri="{BB962C8B-B14F-4D97-AF65-F5344CB8AC3E}">
        <p14:creationId xmlns:p14="http://schemas.microsoft.com/office/powerpoint/2010/main" val="12023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CC8C368-EE00-B76D-58B5-9F64A2A28D03}"/>
              </a:ext>
            </a:extLst>
          </p:cNvPr>
          <p:cNvSpPr>
            <a:spLocks noGrp="1"/>
          </p:cNvSpPr>
          <p:nvPr>
            <p:ph type="title" idx="4294967295"/>
          </p:nvPr>
        </p:nvSpPr>
        <p:spPr>
          <a:xfrm>
            <a:off x="628650" y="365127"/>
            <a:ext cx="7886700" cy="573814"/>
          </a:xfrm>
        </p:spPr>
        <p:txBody>
          <a:bodyPr>
            <a:noAutofit/>
          </a:bodyPr>
          <a:lstStyle/>
          <a:p>
            <a:pPr rtl="0" eaLnBrk="1" latinLnBrk="0" hangingPunct="1"/>
            <a:r>
              <a:rPr lang="en-US" sz="4000" b="1" i="0" kern="1200" dirty="0">
                <a:solidFill>
                  <a:srgbClr val="0033A0"/>
                </a:solidFill>
                <a:effectLst/>
                <a:latin typeface="Trebuchet MS" panose="020B0703020202090204" pitchFamily="34" charset="0"/>
                <a:ea typeface="+mn-ea"/>
                <a:cs typeface="+mn-cs"/>
              </a:rPr>
              <a:t>Four Steps in Judging Livestock</a:t>
            </a:r>
            <a:endParaRPr lang="en-US" sz="4000" dirty="0">
              <a:effectLst/>
            </a:endParaRPr>
          </a:p>
        </p:txBody>
      </p:sp>
      <p:sp>
        <p:nvSpPr>
          <p:cNvPr id="5" name="Content Placeholder 4">
            <a:extLst>
              <a:ext uri="{FF2B5EF4-FFF2-40B4-BE49-F238E27FC236}">
                <a16:creationId xmlns:a16="http://schemas.microsoft.com/office/drawing/2014/main" id="{460B0E77-62FA-451A-8670-78CBD49E3C23}"/>
              </a:ext>
            </a:extLst>
          </p:cNvPr>
          <p:cNvSpPr>
            <a:spLocks noGrp="1"/>
          </p:cNvSpPr>
          <p:nvPr>
            <p:ph sz="quarter" idx="15"/>
          </p:nvPr>
        </p:nvSpPr>
        <p:spPr>
          <a:xfrm>
            <a:off x="508818" y="1248032"/>
            <a:ext cx="6762239" cy="5050592"/>
          </a:xfrm>
        </p:spPr>
        <p:txBody>
          <a:bodyPr/>
          <a:lstStyle/>
          <a:p>
            <a:pPr>
              <a:buFont typeface="Wingdings" panose="05000000000000000000" pitchFamily="2" charset="2"/>
              <a:buChar char="§"/>
              <a:defRPr/>
            </a:pPr>
            <a:r>
              <a:rPr lang="en-US" altLang="en-US" dirty="0"/>
              <a:t>Information</a:t>
            </a:r>
          </a:p>
          <a:p>
            <a:pPr lvl="1">
              <a:buFont typeface="Wingdings" panose="05000000000000000000" pitchFamily="2" charset="2"/>
              <a:buChar char="§"/>
              <a:defRPr/>
            </a:pPr>
            <a:r>
              <a:rPr lang="en-US" altLang="en-US" dirty="0"/>
              <a:t>What is the use for the class</a:t>
            </a:r>
          </a:p>
          <a:p>
            <a:pPr>
              <a:buFont typeface="Wingdings" panose="05000000000000000000" pitchFamily="2" charset="2"/>
              <a:buChar char="§"/>
              <a:defRPr/>
            </a:pPr>
            <a:r>
              <a:rPr lang="en-US" altLang="en-US" dirty="0"/>
              <a:t>Observation or evaluation</a:t>
            </a:r>
          </a:p>
          <a:p>
            <a:pPr lvl="1">
              <a:buFont typeface="Wingdings" panose="05000000000000000000" pitchFamily="2" charset="2"/>
              <a:buChar char="§"/>
              <a:defRPr/>
            </a:pPr>
            <a:r>
              <a:rPr lang="en-US" altLang="en-US" dirty="0"/>
              <a:t>How does each animal meet the market standard</a:t>
            </a:r>
          </a:p>
          <a:p>
            <a:pPr>
              <a:buFont typeface="Wingdings" panose="05000000000000000000" pitchFamily="2" charset="2"/>
              <a:buChar char="§"/>
              <a:defRPr/>
            </a:pPr>
            <a:r>
              <a:rPr lang="en-US" altLang="en-US" dirty="0"/>
              <a:t>Comparison</a:t>
            </a:r>
          </a:p>
          <a:p>
            <a:pPr lvl="1">
              <a:buFont typeface="Wingdings" panose="05000000000000000000" pitchFamily="2" charset="2"/>
              <a:buChar char="§"/>
              <a:defRPr/>
            </a:pPr>
            <a:r>
              <a:rPr lang="en-US" altLang="en-US" dirty="0"/>
              <a:t>Each animal must be compared to the other three</a:t>
            </a:r>
          </a:p>
          <a:p>
            <a:pPr>
              <a:buFont typeface="Wingdings" panose="05000000000000000000" pitchFamily="2" charset="2"/>
              <a:buChar char="§"/>
              <a:defRPr/>
            </a:pPr>
            <a:r>
              <a:rPr lang="en-US" altLang="en-US" dirty="0"/>
              <a:t>Conclusion or placing</a:t>
            </a:r>
          </a:p>
          <a:p>
            <a:pPr lvl="1">
              <a:buFont typeface="Wingdings" panose="05000000000000000000" pitchFamily="2" charset="2"/>
              <a:buChar char="§"/>
              <a:defRPr/>
            </a:pPr>
            <a:r>
              <a:rPr lang="en-US" altLang="en-US" dirty="0"/>
              <a:t>Arrive at a logical placing</a:t>
            </a:r>
          </a:p>
        </p:txBody>
      </p:sp>
      <p:sp>
        <p:nvSpPr>
          <p:cNvPr id="2" name="Footer Placeholder 1">
            <a:extLst>
              <a:ext uri="{FF2B5EF4-FFF2-40B4-BE49-F238E27FC236}">
                <a16:creationId xmlns:a16="http://schemas.microsoft.com/office/drawing/2014/main" id="{8693B68D-EE73-4AB3-A0BF-8B51ECFB929C}"/>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BB996D0F-AC3F-4D4D-AD96-97EA91DBDCAB}"/>
              </a:ext>
            </a:extLst>
          </p:cNvPr>
          <p:cNvSpPr>
            <a:spLocks noGrp="1"/>
          </p:cNvSpPr>
          <p:nvPr>
            <p:ph type="sldNum" sz="quarter" idx="13"/>
          </p:nvPr>
        </p:nvSpPr>
        <p:spPr/>
        <p:txBody>
          <a:bodyPr/>
          <a:lstStyle/>
          <a:p>
            <a:fld id="{A11DF930-D8A7-2042-B167-FCD30D91BEFA}" type="slidenum">
              <a:rPr lang="en-US" smtClean="0"/>
              <a:pPr/>
              <a:t>6</a:t>
            </a:fld>
            <a:endParaRPr lang="en-US" b="1" dirty="0"/>
          </a:p>
        </p:txBody>
      </p:sp>
    </p:spTree>
    <p:extLst>
      <p:ext uri="{BB962C8B-B14F-4D97-AF65-F5344CB8AC3E}">
        <p14:creationId xmlns:p14="http://schemas.microsoft.com/office/powerpoint/2010/main" val="389795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EAEBAC-EF0E-6357-3C12-5F6154B91378}"/>
              </a:ext>
            </a:extLst>
          </p:cNvPr>
          <p:cNvSpPr>
            <a:spLocks noGrp="1"/>
          </p:cNvSpPr>
          <p:nvPr>
            <p:ph type="title" idx="4294967295"/>
          </p:nvPr>
        </p:nvSpPr>
        <p:spPr>
          <a:xfrm>
            <a:off x="628650" y="365127"/>
            <a:ext cx="7886700" cy="573814"/>
          </a:xfrm>
        </p:spPr>
        <p:txBody>
          <a:bodyPr>
            <a:noAutofit/>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a:t>
            </a:r>
            <a:endParaRPr lang="en-US" dirty="0">
              <a:effectLst/>
            </a:endParaRPr>
          </a:p>
        </p:txBody>
      </p:sp>
      <p:sp>
        <p:nvSpPr>
          <p:cNvPr id="5" name="Content Placeholder 4">
            <a:extLst>
              <a:ext uri="{FF2B5EF4-FFF2-40B4-BE49-F238E27FC236}">
                <a16:creationId xmlns:a16="http://schemas.microsoft.com/office/drawing/2014/main" id="{E8FC1670-B4ED-47D4-8FC8-F8EFB66A2C49}"/>
              </a:ext>
            </a:extLst>
          </p:cNvPr>
          <p:cNvSpPr>
            <a:spLocks noGrp="1"/>
          </p:cNvSpPr>
          <p:nvPr>
            <p:ph sz="quarter" idx="15"/>
          </p:nvPr>
        </p:nvSpPr>
        <p:spPr>
          <a:xfrm>
            <a:off x="508818" y="1322172"/>
            <a:ext cx="6762239" cy="4976451"/>
          </a:xfrm>
        </p:spPr>
        <p:txBody>
          <a:bodyPr/>
          <a:lstStyle/>
          <a:p>
            <a:pPr>
              <a:buFont typeface="Wingdings" panose="05000000000000000000" pitchFamily="2" charset="2"/>
              <a:buChar char="§"/>
              <a:defRPr/>
            </a:pPr>
            <a:r>
              <a:rPr lang="en-US" altLang="en-US" sz="3600" dirty="0"/>
              <a:t>Four animals in a class</a:t>
            </a:r>
          </a:p>
          <a:p>
            <a:pPr lvl="1">
              <a:buFont typeface="Wingdings" panose="05000000000000000000" pitchFamily="2" charset="2"/>
              <a:buChar char="§"/>
              <a:defRPr/>
            </a:pPr>
            <a:r>
              <a:rPr lang="en-US" altLang="en-US" sz="3200" dirty="0"/>
              <a:t>Numbered 1- 4 from left to right when viewed from the rear when tied, in stanchions or racks.</a:t>
            </a:r>
          </a:p>
          <a:p>
            <a:pPr lvl="1">
              <a:buFont typeface="Wingdings" panose="05000000000000000000" pitchFamily="2" charset="2"/>
              <a:buChar char="§"/>
              <a:defRPr/>
            </a:pPr>
            <a:r>
              <a:rPr lang="en-US" altLang="en-US" sz="3200" dirty="0"/>
              <a:t>Or clearly marked by </a:t>
            </a:r>
          </a:p>
          <a:p>
            <a:pPr lvl="2">
              <a:buFont typeface="Wingdings" panose="05000000000000000000" pitchFamily="2" charset="2"/>
              <a:buChar char="§"/>
              <a:defRPr/>
            </a:pPr>
            <a:r>
              <a:rPr lang="en-US" altLang="en-US" sz="2800" dirty="0"/>
              <a:t>1, 2, 3, 4</a:t>
            </a:r>
          </a:p>
          <a:p>
            <a:pPr lvl="2">
              <a:buFont typeface="Wingdings" panose="05000000000000000000" pitchFamily="2" charset="2"/>
              <a:buChar char="§"/>
              <a:defRPr/>
            </a:pPr>
            <a:r>
              <a:rPr lang="en-US" altLang="en-US" sz="2800" dirty="0">
                <a:sym typeface="Symbol" panose="05050102010706020507" pitchFamily="18" charset="2"/>
              </a:rPr>
              <a:t>, , , </a:t>
            </a:r>
            <a:endParaRPr lang="en-US" altLang="en-US" sz="2800" dirty="0"/>
          </a:p>
        </p:txBody>
      </p:sp>
      <p:sp>
        <p:nvSpPr>
          <p:cNvPr id="2" name="Footer Placeholder 1">
            <a:extLst>
              <a:ext uri="{FF2B5EF4-FFF2-40B4-BE49-F238E27FC236}">
                <a16:creationId xmlns:a16="http://schemas.microsoft.com/office/drawing/2014/main" id="{3AE6D0F6-6944-44B0-81B1-7CDE5958FFAB}"/>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E13F8FAC-04F3-419A-A094-1A05E6D6FB6D}"/>
              </a:ext>
            </a:extLst>
          </p:cNvPr>
          <p:cNvSpPr>
            <a:spLocks noGrp="1"/>
          </p:cNvSpPr>
          <p:nvPr>
            <p:ph type="sldNum" sz="quarter" idx="13"/>
          </p:nvPr>
        </p:nvSpPr>
        <p:spPr/>
        <p:txBody>
          <a:bodyPr/>
          <a:lstStyle/>
          <a:p>
            <a:fld id="{A11DF930-D8A7-2042-B167-FCD30D91BEFA}" type="slidenum">
              <a:rPr lang="en-US" smtClean="0"/>
              <a:pPr/>
              <a:t>7</a:t>
            </a:fld>
            <a:endParaRPr lang="en-US" b="1" dirty="0"/>
          </a:p>
        </p:txBody>
      </p:sp>
    </p:spTree>
    <p:extLst>
      <p:ext uri="{BB962C8B-B14F-4D97-AF65-F5344CB8AC3E}">
        <p14:creationId xmlns:p14="http://schemas.microsoft.com/office/powerpoint/2010/main" val="266735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4C1A92-6B3F-B291-E71F-73D6C0A6C799}"/>
              </a:ext>
            </a:extLst>
          </p:cNvPr>
          <p:cNvSpPr>
            <a:spLocks noGrp="1"/>
          </p:cNvSpPr>
          <p:nvPr>
            <p:ph type="title" idx="4294967295"/>
          </p:nvPr>
        </p:nvSpPr>
        <p:spPr>
          <a:xfrm>
            <a:off x="628650" y="365126"/>
            <a:ext cx="7886700" cy="1133498"/>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a:t>
            </a:r>
            <a:br>
              <a:rPr lang="en-US" b="1" i="0" kern="1200" dirty="0">
                <a:solidFill>
                  <a:srgbClr val="0033A0"/>
                </a:solidFill>
                <a:effectLst/>
                <a:latin typeface="Trebuchet MS" panose="020B0703020202090204" pitchFamily="34" charset="0"/>
                <a:ea typeface="+mn-ea"/>
                <a:cs typeface="+mn-cs"/>
              </a:rPr>
            </a:br>
            <a:r>
              <a:rPr lang="en-US" b="1" i="0" kern="1200" dirty="0">
                <a:solidFill>
                  <a:srgbClr val="0033A0"/>
                </a:solidFill>
                <a:effectLst/>
                <a:latin typeface="Trebuchet MS" panose="020B0703020202090204" pitchFamily="34" charset="0"/>
                <a:ea typeface="+mn-ea"/>
                <a:cs typeface="+mn-cs"/>
              </a:rPr>
              <a:t>(Market and breeding classes)</a:t>
            </a:r>
            <a:endParaRPr lang="en-US" dirty="0">
              <a:effectLst/>
            </a:endParaRPr>
          </a:p>
        </p:txBody>
      </p:sp>
      <p:sp>
        <p:nvSpPr>
          <p:cNvPr id="5" name="Content Placeholder 4">
            <a:extLst>
              <a:ext uri="{FF2B5EF4-FFF2-40B4-BE49-F238E27FC236}">
                <a16:creationId xmlns:a16="http://schemas.microsoft.com/office/drawing/2014/main" id="{1C6F93B9-7346-40F9-920A-9DD6063B4A3E}"/>
              </a:ext>
            </a:extLst>
          </p:cNvPr>
          <p:cNvSpPr>
            <a:spLocks noGrp="1"/>
          </p:cNvSpPr>
          <p:nvPr>
            <p:ph sz="quarter" idx="15"/>
          </p:nvPr>
        </p:nvSpPr>
        <p:spPr>
          <a:xfrm>
            <a:off x="508818" y="1692876"/>
            <a:ext cx="6762239" cy="4605747"/>
          </a:xfrm>
        </p:spPr>
        <p:txBody>
          <a:bodyPr/>
          <a:lstStyle/>
          <a:p>
            <a:pPr>
              <a:buFont typeface="Wingdings" panose="05000000000000000000" pitchFamily="2" charset="2"/>
              <a:buChar char="§"/>
              <a:defRPr/>
            </a:pPr>
            <a:r>
              <a:rPr lang="en-US" altLang="en-US" sz="3600" dirty="0"/>
              <a:t>Three species judged in market and breeding classes</a:t>
            </a:r>
          </a:p>
          <a:p>
            <a:pPr marL="1147763" indent="-184150">
              <a:buFont typeface="Wingdings" panose="05000000000000000000" pitchFamily="2" charset="2"/>
              <a:buChar char="§"/>
              <a:defRPr/>
            </a:pPr>
            <a:r>
              <a:rPr lang="en-US" altLang="en-US" sz="3600" dirty="0"/>
              <a:t>Beef</a:t>
            </a:r>
          </a:p>
          <a:p>
            <a:pPr marL="1147763" lvl="1" indent="-184150">
              <a:buFont typeface="Wingdings" panose="05000000000000000000" pitchFamily="2" charset="2"/>
              <a:buChar char="§"/>
              <a:defRPr/>
            </a:pPr>
            <a:r>
              <a:rPr lang="en-US" altLang="en-US" sz="3600" dirty="0"/>
              <a:t>Sheep</a:t>
            </a:r>
          </a:p>
          <a:p>
            <a:pPr marL="1147763" lvl="1" indent="-184150">
              <a:buFont typeface="Wingdings" panose="05000000000000000000" pitchFamily="2" charset="2"/>
              <a:buChar char="§"/>
              <a:defRPr/>
            </a:pPr>
            <a:r>
              <a:rPr lang="en-US" altLang="en-US" sz="3600" dirty="0"/>
              <a:t>Swine</a:t>
            </a:r>
          </a:p>
        </p:txBody>
      </p:sp>
      <p:sp>
        <p:nvSpPr>
          <p:cNvPr id="2" name="Footer Placeholder 1">
            <a:extLst>
              <a:ext uri="{FF2B5EF4-FFF2-40B4-BE49-F238E27FC236}">
                <a16:creationId xmlns:a16="http://schemas.microsoft.com/office/drawing/2014/main" id="{0756D00B-A5A4-46F7-A095-2B3303C24F5A}"/>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A7FF3577-7D04-4232-80E2-1656E4EE1E6A}"/>
              </a:ext>
            </a:extLst>
          </p:cNvPr>
          <p:cNvSpPr>
            <a:spLocks noGrp="1"/>
          </p:cNvSpPr>
          <p:nvPr>
            <p:ph type="sldNum" sz="quarter" idx="13"/>
          </p:nvPr>
        </p:nvSpPr>
        <p:spPr/>
        <p:txBody>
          <a:bodyPr/>
          <a:lstStyle/>
          <a:p>
            <a:fld id="{A11DF930-D8A7-2042-B167-FCD30D91BEFA}" type="slidenum">
              <a:rPr lang="en-US" smtClean="0"/>
              <a:pPr/>
              <a:t>8</a:t>
            </a:fld>
            <a:endParaRPr lang="en-US" b="1" dirty="0"/>
          </a:p>
        </p:txBody>
      </p:sp>
    </p:spTree>
    <p:extLst>
      <p:ext uri="{BB962C8B-B14F-4D97-AF65-F5344CB8AC3E}">
        <p14:creationId xmlns:p14="http://schemas.microsoft.com/office/powerpoint/2010/main" val="3602030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141D893-DD12-CBC1-3E7B-9B02A9FBD412}"/>
              </a:ext>
            </a:extLst>
          </p:cNvPr>
          <p:cNvSpPr>
            <a:spLocks noGrp="1"/>
          </p:cNvSpPr>
          <p:nvPr>
            <p:ph type="title" idx="4294967295"/>
          </p:nvPr>
        </p:nvSpPr>
        <p:spPr>
          <a:xfrm>
            <a:off x="628650" y="365127"/>
            <a:ext cx="7886700" cy="746982"/>
          </a:xfrm>
        </p:spPr>
        <p:txBody>
          <a:bodyPr>
            <a:normAutofit fontScale="90000"/>
          </a:bodyPr>
          <a:lstStyle/>
          <a:p>
            <a:pPr rtl="0" eaLnBrk="1" latinLnBrk="0" hangingPunct="1"/>
            <a:r>
              <a:rPr lang="en-US" b="1" i="0" kern="1200" dirty="0">
                <a:solidFill>
                  <a:srgbClr val="0033A0"/>
                </a:solidFill>
                <a:effectLst/>
                <a:latin typeface="Trebuchet MS" panose="020B0703020202090204" pitchFamily="34" charset="0"/>
                <a:ea typeface="+mn-ea"/>
                <a:cs typeface="+mn-cs"/>
              </a:rPr>
              <a:t>Basic Judging Criteria (Strategy)</a:t>
            </a:r>
            <a:endParaRPr lang="en-US" dirty="0">
              <a:effectLst/>
            </a:endParaRPr>
          </a:p>
        </p:txBody>
      </p:sp>
      <p:sp>
        <p:nvSpPr>
          <p:cNvPr id="5" name="Content Placeholder 4">
            <a:extLst>
              <a:ext uri="{FF2B5EF4-FFF2-40B4-BE49-F238E27FC236}">
                <a16:creationId xmlns:a16="http://schemas.microsoft.com/office/drawing/2014/main" id="{FB37E01B-97FE-434A-B8F2-88C3B0F0FFF6}"/>
              </a:ext>
            </a:extLst>
          </p:cNvPr>
          <p:cNvSpPr>
            <a:spLocks noGrp="1"/>
          </p:cNvSpPr>
          <p:nvPr>
            <p:ph sz="quarter" idx="15"/>
          </p:nvPr>
        </p:nvSpPr>
        <p:spPr>
          <a:xfrm>
            <a:off x="508817" y="1223318"/>
            <a:ext cx="7436577" cy="5075305"/>
          </a:xfrm>
        </p:spPr>
        <p:txBody>
          <a:bodyPr/>
          <a:lstStyle/>
          <a:p>
            <a:pPr>
              <a:buFont typeface="Wingdings" panose="05000000000000000000" pitchFamily="2" charset="2"/>
              <a:buChar char="§"/>
              <a:defRPr/>
            </a:pPr>
            <a:r>
              <a:rPr lang="en-US" altLang="en-US" sz="3600" b="1" dirty="0"/>
              <a:t>Strategy</a:t>
            </a:r>
          </a:p>
          <a:p>
            <a:pPr lvl="1">
              <a:buFont typeface="Wingdings" panose="05000000000000000000" pitchFamily="2" charset="2"/>
              <a:buChar char="§"/>
              <a:defRPr/>
            </a:pPr>
            <a:r>
              <a:rPr lang="en-US" altLang="en-US" sz="3600" dirty="0"/>
              <a:t>Evaluate from a distance of 20 to 30 feet</a:t>
            </a:r>
          </a:p>
          <a:p>
            <a:pPr lvl="1">
              <a:buFont typeface="Wingdings" panose="05000000000000000000" pitchFamily="2" charset="2"/>
              <a:buChar char="§"/>
              <a:defRPr/>
            </a:pPr>
            <a:r>
              <a:rPr lang="en-US" altLang="en-US" sz="3600" dirty="0"/>
              <a:t>Handle animals if appropriate to confirm placing</a:t>
            </a:r>
          </a:p>
          <a:p>
            <a:pPr lvl="1">
              <a:buFont typeface="Wingdings" panose="05000000000000000000" pitchFamily="2" charset="2"/>
              <a:buChar char="§"/>
              <a:defRPr/>
            </a:pPr>
            <a:r>
              <a:rPr lang="en-US" altLang="en-US" sz="3600" dirty="0"/>
              <a:t>Go with first impression</a:t>
            </a:r>
          </a:p>
        </p:txBody>
      </p:sp>
      <p:sp>
        <p:nvSpPr>
          <p:cNvPr id="2" name="Footer Placeholder 1">
            <a:extLst>
              <a:ext uri="{FF2B5EF4-FFF2-40B4-BE49-F238E27FC236}">
                <a16:creationId xmlns:a16="http://schemas.microsoft.com/office/drawing/2014/main" id="{FA3D03CC-6E10-412B-8886-E30054A33E23}"/>
              </a:ext>
            </a:extLst>
          </p:cNvPr>
          <p:cNvSpPr>
            <a:spLocks noGrp="1"/>
          </p:cNvSpPr>
          <p:nvPr>
            <p:ph type="ftr" sz="quarter" idx="12"/>
          </p:nvPr>
        </p:nvSpPr>
        <p:spPr/>
        <p:txBody>
          <a:bodyPr/>
          <a:lstStyle/>
          <a:p>
            <a:r>
              <a:rPr lang="en-US"/>
              <a:t>© 2021 South Dakota Board of Regents</a:t>
            </a:r>
            <a:endParaRPr lang="en-US" dirty="0"/>
          </a:p>
        </p:txBody>
      </p:sp>
      <p:sp>
        <p:nvSpPr>
          <p:cNvPr id="3" name="Slide Number Placeholder 2">
            <a:extLst>
              <a:ext uri="{FF2B5EF4-FFF2-40B4-BE49-F238E27FC236}">
                <a16:creationId xmlns:a16="http://schemas.microsoft.com/office/drawing/2014/main" id="{894295CF-B45B-49EC-8F53-C1B45C9DB45A}"/>
              </a:ext>
            </a:extLst>
          </p:cNvPr>
          <p:cNvSpPr>
            <a:spLocks noGrp="1"/>
          </p:cNvSpPr>
          <p:nvPr>
            <p:ph type="sldNum" sz="quarter" idx="13"/>
          </p:nvPr>
        </p:nvSpPr>
        <p:spPr/>
        <p:txBody>
          <a:bodyPr/>
          <a:lstStyle/>
          <a:p>
            <a:fld id="{A11DF930-D8A7-2042-B167-FCD30D91BEFA}" type="slidenum">
              <a:rPr lang="en-US" smtClean="0"/>
              <a:pPr/>
              <a:t>9</a:t>
            </a:fld>
            <a:endParaRPr lang="en-US" b="1" dirty="0"/>
          </a:p>
        </p:txBody>
      </p:sp>
    </p:spTree>
    <p:extLst>
      <p:ext uri="{BB962C8B-B14F-4D97-AF65-F5344CB8AC3E}">
        <p14:creationId xmlns:p14="http://schemas.microsoft.com/office/powerpoint/2010/main" val="5872271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SU Extension Basic PPT Standard Template" id="{43D377C6-D6F9-2B4C-A26C-4D8F250FBE66}" vid="{1D07DF70-440A-C248-9BD9-E77FA897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9c3687-eae2-4ff5-a00a-2201bde826fc">
      <Terms xmlns="http://schemas.microsoft.com/office/infopath/2007/PartnerControls"/>
    </lcf76f155ced4ddcb4097134ff3c332f>
    <TaxCatchAll xmlns="139bb647-dd2a-4e72-bb0d-e2c7d7160ba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F35F6D24B30499186358A4708ADEF" ma:contentTypeVersion="13" ma:contentTypeDescription="Create a new document." ma:contentTypeScope="" ma:versionID="57bec7f6070bc39e4eb4b1d7e8faffa7">
  <xsd:schema xmlns:xsd="http://www.w3.org/2001/XMLSchema" xmlns:xs="http://www.w3.org/2001/XMLSchema" xmlns:p="http://schemas.microsoft.com/office/2006/metadata/properties" xmlns:ns2="659c3687-eae2-4ff5-a00a-2201bde826fc" xmlns:ns3="139bb647-dd2a-4e72-bb0d-e2c7d7160baa" targetNamespace="http://schemas.microsoft.com/office/2006/metadata/properties" ma:root="true" ma:fieldsID="09e5eafd1285bd76c8377ee77d80226f" ns2:_="" ns3:_="">
    <xsd:import namespace="659c3687-eae2-4ff5-a00a-2201bde826fc"/>
    <xsd:import namespace="139bb647-dd2a-4e72-bb0d-e2c7d7160b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c3687-eae2-4ff5-a00a-2201bde826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53e7aa17-2a3f-404d-8a82-a363bee8e4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39bb647-dd2a-4e72-bb0d-e2c7d7160ba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67bc8c4b-0573-4ce5-9a3e-57490592cfc0}" ma:internalName="TaxCatchAll" ma:showField="CatchAllData" ma:web="139bb647-dd2a-4e72-bb0d-e2c7d7160b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D9912C-70CA-4C49-AE56-31F665EDF0A0}">
  <ds:schemaRefs>
    <ds:schemaRef ds:uri="http://schemas.microsoft.com/sharepoint/v3/contenttype/forms"/>
  </ds:schemaRefs>
</ds:datastoreItem>
</file>

<file path=customXml/itemProps2.xml><?xml version="1.0" encoding="utf-8"?>
<ds:datastoreItem xmlns:ds="http://schemas.openxmlformats.org/officeDocument/2006/customXml" ds:itemID="{D3FAF7E0-6146-4619-AAC2-1E2E14F0373E}">
  <ds:schemaRefs>
    <ds:schemaRef ds:uri="http://schemas.microsoft.com/office/2006/metadata/properties"/>
    <ds:schemaRef ds:uri="http://schemas.microsoft.com/office/infopath/2007/PartnerControls"/>
    <ds:schemaRef ds:uri="659c3687-eae2-4ff5-a00a-2201bde826fc"/>
    <ds:schemaRef ds:uri="139bb647-dd2a-4e72-bb0d-e2c7d7160baa"/>
  </ds:schemaRefs>
</ds:datastoreItem>
</file>

<file path=customXml/itemProps3.xml><?xml version="1.0" encoding="utf-8"?>
<ds:datastoreItem xmlns:ds="http://schemas.openxmlformats.org/officeDocument/2006/customXml" ds:itemID="{EBC98250-E0F3-4D68-A3BB-FE1095274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9c3687-eae2-4ff5-a00a-2201bde826fc"/>
    <ds:schemaRef ds:uri="139bb647-dd2a-4e72-bb0d-e2c7d7160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SDSU Extension Basic PPT Standard Template</Template>
  <TotalTime>203</TotalTime>
  <Words>1572</Words>
  <Application>Microsoft Macintosh PowerPoint</Application>
  <PresentationFormat>On-screen Show (4:3)</PresentationFormat>
  <Paragraphs>331</Paragraphs>
  <Slides>38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Avenir Next Demi Bold</vt:lpstr>
      <vt:lpstr>Calibri</vt:lpstr>
      <vt:lpstr>Tahoma</vt:lpstr>
      <vt:lpstr>Trebuchet MS</vt:lpstr>
      <vt:lpstr>Wingdings</vt:lpstr>
      <vt:lpstr>Office Theme</vt:lpstr>
      <vt:lpstr> The information in this PowerPoint is adapted from:  Utah State 4-H  Leadermete 2005 Darrell Rothlisberger  Rich County Extension Agent 435-793-2435 darrellr@ext.usu.edu</vt:lpstr>
      <vt:lpstr>What is Livestock Judging?</vt:lpstr>
      <vt:lpstr>Steps of Judging Livestock</vt:lpstr>
      <vt:lpstr>Skills Developed in Judging Livestock</vt:lpstr>
      <vt:lpstr>Livestock Judging</vt:lpstr>
      <vt:lpstr>Four Steps in Judging Livestock</vt:lpstr>
      <vt:lpstr>Basic Judging Criteria</vt:lpstr>
      <vt:lpstr>Basic Judging Criteria  (Market and breeding classes)</vt:lpstr>
      <vt:lpstr>Basic Judging Criteria (Strategy)</vt:lpstr>
      <vt:lpstr>Basic Judging Criteria (Time)</vt:lpstr>
      <vt:lpstr>Basic Judging Criteria  (Hormel system)</vt:lpstr>
      <vt:lpstr>Basic Judging Criteria (Hormel System Examples)</vt:lpstr>
      <vt:lpstr>Cuts</vt:lpstr>
      <vt:lpstr>Scoring</vt:lpstr>
      <vt:lpstr>Scoring Example</vt:lpstr>
      <vt:lpstr>Basic Judging Criteria  (What to look for?)</vt:lpstr>
      <vt:lpstr>The Four Species</vt:lpstr>
      <vt:lpstr>The Four Species, continued</vt:lpstr>
      <vt:lpstr>Oral Reasons</vt:lpstr>
      <vt:lpstr>Benefits from Reasons  </vt:lpstr>
      <vt:lpstr>Points to Consider</vt:lpstr>
      <vt:lpstr>Transition Terms</vt:lpstr>
      <vt:lpstr>Transition Terms List</vt:lpstr>
      <vt:lpstr>Taking Notes</vt:lpstr>
      <vt:lpstr>The Grid</vt:lpstr>
      <vt:lpstr>Reasons Format</vt:lpstr>
      <vt:lpstr>Top Pair</vt:lpstr>
      <vt:lpstr>Middle Pair</vt:lpstr>
      <vt:lpstr>Bottom Pair</vt:lpstr>
      <vt:lpstr>Bottom Animal</vt:lpstr>
      <vt:lpstr>The End of your Reasons</vt:lpstr>
      <vt:lpstr>Performance classes</vt:lpstr>
      <vt:lpstr>Question Classes</vt:lpstr>
      <vt:lpstr>Let’s Practice! Pencil Class</vt:lpstr>
      <vt:lpstr>Class 1: Pencils</vt:lpstr>
      <vt:lpstr>Officials &amp; Reasons</vt:lpstr>
      <vt:lpstr>And Justice for all</vt:lpstr>
      <vt:lpstr>And Justice for All - Spanish</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Bakley Regina</dc:creator>
  <cp:keywords/>
  <dc:description/>
  <cp:lastModifiedBy>Cartney, Shelly</cp:lastModifiedBy>
  <cp:revision>38</cp:revision>
  <dcterms:created xsi:type="dcterms:W3CDTF">2021-11-23T21:12:13Z</dcterms:created>
  <dcterms:modified xsi:type="dcterms:W3CDTF">2022-10-27T18:39:36Z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0x01010007EF35F6D24B30499186358A4708ADEF</vt:lpwstr>
  </property>
  <property fmtid="{D5CDD505-2E9C-101B-9397-08002B2CF9AE}" pid="3" name="MediaServiceImageTags">
    <vt:lpwstr/>
  </property>
</Properties>
</file>